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</p:sldMasterIdLst>
  <p:notesMasterIdLst>
    <p:notesMasterId r:id="rId28"/>
  </p:notesMasterIdLst>
  <p:sldIdLst>
    <p:sldId id="275" r:id="rId2"/>
    <p:sldId id="278" r:id="rId3"/>
    <p:sldId id="284" r:id="rId4"/>
    <p:sldId id="285" r:id="rId5"/>
    <p:sldId id="287" r:id="rId6"/>
    <p:sldId id="286" r:id="rId7"/>
    <p:sldId id="288" r:id="rId8"/>
    <p:sldId id="305" r:id="rId9"/>
    <p:sldId id="317" r:id="rId10"/>
    <p:sldId id="302" r:id="rId11"/>
    <p:sldId id="309" r:id="rId12"/>
    <p:sldId id="310" r:id="rId13"/>
    <p:sldId id="289" r:id="rId14"/>
    <p:sldId id="306" r:id="rId15"/>
    <p:sldId id="299" r:id="rId16"/>
    <p:sldId id="293" r:id="rId17"/>
    <p:sldId id="296" r:id="rId18"/>
    <p:sldId id="295" r:id="rId19"/>
    <p:sldId id="307" r:id="rId20"/>
    <p:sldId id="313" r:id="rId21"/>
    <p:sldId id="314" r:id="rId22"/>
    <p:sldId id="308" r:id="rId23"/>
    <p:sldId id="311" r:id="rId24"/>
    <p:sldId id="312" r:id="rId25"/>
    <p:sldId id="316" r:id="rId26"/>
    <p:sldId id="29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E5BF"/>
    <a:srgbClr val="B33B37"/>
    <a:srgbClr val="BEBEBE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 varScale="1">
        <p:scale>
          <a:sx n="68" d="100"/>
          <a:sy n="68" d="100"/>
        </p:scale>
        <p:origin x="9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845B0-BCEE-4B2E-BB95-AB7ED0E38087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5DDDB-FCDB-4C8B-B0BD-FE83755A4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67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10198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5176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7265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517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14951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2219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258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66295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32371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0121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8595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69600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07642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87452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09386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432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3736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189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3786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9762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5099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284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633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71252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3816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BIG TITLE OPENING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886136" y="3289753"/>
            <a:ext cx="3747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840907" y="783541"/>
            <a:ext cx="85392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Jockey One"/>
              <a:buNone/>
              <a:defRPr sz="8000">
                <a:solidFill>
                  <a:schemeClr val="dk1"/>
                </a:solidFill>
                <a:latin typeface="Jockey One"/>
                <a:ea typeface="Jockey One"/>
                <a:cs typeface="Jockey One"/>
                <a:sym typeface="Jockey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Medium"/>
              <a:buNone/>
              <a:defRPr sz="8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Medium"/>
              <a:buNone/>
              <a:defRPr sz="8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Medium"/>
              <a:buNone/>
              <a:defRPr sz="8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Medium"/>
              <a:buNone/>
              <a:defRPr sz="8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Medium"/>
              <a:buNone/>
              <a:defRPr sz="8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Medium"/>
              <a:buNone/>
              <a:defRPr sz="8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Medium"/>
              <a:buNone/>
              <a:defRPr sz="8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swald Medium"/>
              <a:buNone/>
              <a:defRPr sz="8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101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title"/>
          </p:nvPr>
        </p:nvSpPr>
        <p:spPr>
          <a:xfrm rot="-5400000">
            <a:off x="-2688567" y="3022900"/>
            <a:ext cx="6866800" cy="8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52067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WESOME WORDS">
  <p:cSld name="AWESOME WORD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3244033" y="910200"/>
            <a:ext cx="5704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6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047219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>
            <a:off x="812908" y="5634116"/>
            <a:ext cx="3741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"/>
          </p:nvPr>
        </p:nvSpPr>
        <p:spPr>
          <a:xfrm>
            <a:off x="812908" y="4139833"/>
            <a:ext cx="2612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2"/>
          </p:nvPr>
        </p:nvSpPr>
        <p:spPr>
          <a:xfrm>
            <a:off x="7875560" y="478751"/>
            <a:ext cx="3502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8765160" y="1278184"/>
            <a:ext cx="2612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39656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4876067" y="4594835"/>
            <a:ext cx="2437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2" hasCustomPrompt="1"/>
          </p:nvPr>
        </p:nvSpPr>
        <p:spPr>
          <a:xfrm>
            <a:off x="5346067" y="3594451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subTitle" idx="1"/>
          </p:nvPr>
        </p:nvSpPr>
        <p:spPr>
          <a:xfrm>
            <a:off x="4580867" y="5212667"/>
            <a:ext cx="302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512538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DESIGN 1">
  <p:cSld name="TITLE + SUBTITLE + DESIGN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subTitle" idx="1"/>
          </p:nvPr>
        </p:nvSpPr>
        <p:spPr>
          <a:xfrm>
            <a:off x="3516800" y="944233"/>
            <a:ext cx="4448800" cy="7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 rot="-5400000">
            <a:off x="-2688567" y="3022900"/>
            <a:ext cx="6866800" cy="8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78553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">
  <p:cSld name="THREE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subTitle" idx="1"/>
          </p:nvPr>
        </p:nvSpPr>
        <p:spPr>
          <a:xfrm flipH="1">
            <a:off x="2736033" y="1043417"/>
            <a:ext cx="2644400" cy="8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 rot="-5400000">
            <a:off x="-2688567" y="3022900"/>
            <a:ext cx="6866800" cy="8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2"/>
          </p:nvPr>
        </p:nvSpPr>
        <p:spPr>
          <a:xfrm flipH="1">
            <a:off x="7589100" y="1043417"/>
            <a:ext cx="2644400" cy="8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3"/>
          </p:nvPr>
        </p:nvSpPr>
        <p:spPr>
          <a:xfrm flipH="1">
            <a:off x="2736033" y="4253417"/>
            <a:ext cx="2644400" cy="8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79850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TITLE + SUBTITLE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ctrTitle"/>
          </p:nvPr>
        </p:nvSpPr>
        <p:spPr>
          <a:xfrm>
            <a:off x="6832801" y="2218700"/>
            <a:ext cx="37112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4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6979201" y="2743500"/>
            <a:ext cx="3564800" cy="14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5937601" y="4872288"/>
            <a:ext cx="4606400" cy="2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CREDITS: This presentation template was created by </a:t>
            </a:r>
            <a:r>
              <a:rPr lang="en" sz="1333">
                <a:solidFill>
                  <a:schemeClr val="accent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, including icons by </a:t>
            </a:r>
            <a:r>
              <a:rPr lang="en" sz="1333">
                <a:solidFill>
                  <a:schemeClr val="accent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, and infographics &amp; images by </a:t>
            </a:r>
            <a:r>
              <a:rPr lang="en" sz="1333">
                <a:solidFill>
                  <a:schemeClr val="accent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accen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. </a:t>
            </a:r>
            <a:endParaRPr sz="1333">
              <a:solidFill>
                <a:schemeClr val="accen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marL="0" lvl="0" indent="0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1"/>
                </a:solidFill>
                <a:latin typeface="Hind Vadodara"/>
                <a:ea typeface="Hind Vadodara"/>
                <a:cs typeface="Hind Vadodara"/>
                <a:sym typeface="Hind Vadodara"/>
              </a:rPr>
              <a:t>Please keep this slide for attribution.</a:t>
            </a:r>
            <a:endParaRPr sz="1200" b="1">
              <a:solidFill>
                <a:schemeClr val="accent1"/>
              </a:solidFill>
              <a:latin typeface="Hind Vadodara"/>
              <a:ea typeface="Hind Vadodara"/>
              <a:cs typeface="Hind Vadodara"/>
              <a:sym typeface="Hind Vadodara"/>
            </a:endParaRPr>
          </a:p>
          <a:p>
            <a:pPr marL="0" lvl="0" indent="0" algn="r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2400">
              <a:solidFill>
                <a:schemeClr val="accen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accen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  <p:extLst>
      <p:ext uri="{BB962C8B-B14F-4D97-AF65-F5344CB8AC3E}">
        <p14:creationId xmlns:p14="http://schemas.microsoft.com/office/powerpoint/2010/main" val="14856540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">
  <p:cSld name="TITLE + BULLET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2779200" y="1603633"/>
            <a:ext cx="7090000" cy="42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 rot="-5400000">
            <a:off x="-2688567" y="3022900"/>
            <a:ext cx="6866800" cy="8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42317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07428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bg>
      <p:bgPr>
        <a:noFill/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7306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374191" y="1096540"/>
            <a:ext cx="2437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2773192" y="1039184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64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 idx="3"/>
          </p:nvPr>
        </p:nvSpPr>
        <p:spPr>
          <a:xfrm>
            <a:off x="5134563" y="2307440"/>
            <a:ext cx="475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4" hasCustomPrompt="1"/>
          </p:nvPr>
        </p:nvSpPr>
        <p:spPr>
          <a:xfrm>
            <a:off x="3521103" y="2231995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64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5"/>
          </p:nvPr>
        </p:nvSpPr>
        <p:spPr>
          <a:xfrm>
            <a:off x="5801705" y="3442041"/>
            <a:ext cx="2437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6" hasCustomPrompt="1"/>
          </p:nvPr>
        </p:nvSpPr>
        <p:spPr>
          <a:xfrm>
            <a:off x="4167413" y="3407084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64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7"/>
          </p:nvPr>
        </p:nvSpPr>
        <p:spPr>
          <a:xfrm>
            <a:off x="6530537" y="4645652"/>
            <a:ext cx="4570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8" hasCustomPrompt="1"/>
          </p:nvPr>
        </p:nvSpPr>
        <p:spPr>
          <a:xfrm>
            <a:off x="4915325" y="4564453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64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9"/>
          </p:nvPr>
        </p:nvSpPr>
        <p:spPr>
          <a:xfrm>
            <a:off x="802575" y="5690495"/>
            <a:ext cx="3698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4390433" y="1628368"/>
            <a:ext cx="3747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5134563" y="2797569"/>
            <a:ext cx="3747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5801705" y="3975676"/>
            <a:ext cx="3747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530537" y="5140375"/>
            <a:ext cx="3747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4711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subTitle" idx="1"/>
          </p:nvPr>
        </p:nvSpPr>
        <p:spPr>
          <a:xfrm flipH="1">
            <a:off x="3216584" y="3266067"/>
            <a:ext cx="5758800" cy="18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51217" y="2310099"/>
            <a:ext cx="59608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5540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ctrTitle"/>
          </p:nvPr>
        </p:nvSpPr>
        <p:spPr>
          <a:xfrm>
            <a:off x="2284101" y="2335233"/>
            <a:ext cx="3834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916200" y="2043833"/>
            <a:ext cx="5482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47125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 + 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ctrTitle"/>
          </p:nvPr>
        </p:nvSpPr>
        <p:spPr>
          <a:xfrm>
            <a:off x="6914200" y="2462029"/>
            <a:ext cx="3546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1"/>
          </p:nvPr>
        </p:nvSpPr>
        <p:spPr>
          <a:xfrm>
            <a:off x="5310231" y="3385500"/>
            <a:ext cx="5150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297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>
  <p:cSld name="TWO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ctrTitle"/>
          </p:nvPr>
        </p:nvSpPr>
        <p:spPr>
          <a:xfrm>
            <a:off x="8148269" y="714688"/>
            <a:ext cx="1861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>
            <a:off x="7616869" y="1297137"/>
            <a:ext cx="292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2"/>
          </p:nvPr>
        </p:nvSpPr>
        <p:spPr>
          <a:xfrm>
            <a:off x="3094921" y="5090841"/>
            <a:ext cx="292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ctrTitle" idx="3"/>
          </p:nvPr>
        </p:nvSpPr>
        <p:spPr>
          <a:xfrm>
            <a:off x="3626321" y="4508392"/>
            <a:ext cx="1861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 idx="4"/>
          </p:nvPr>
        </p:nvSpPr>
        <p:spPr>
          <a:xfrm rot="-5400000">
            <a:off x="-2688567" y="3022900"/>
            <a:ext cx="6866800" cy="8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2019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ctrTitle"/>
          </p:nvPr>
        </p:nvSpPr>
        <p:spPr>
          <a:xfrm>
            <a:off x="1659633" y="1973996"/>
            <a:ext cx="32608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ubTitle" idx="1"/>
          </p:nvPr>
        </p:nvSpPr>
        <p:spPr>
          <a:xfrm>
            <a:off x="1983631" y="2352589"/>
            <a:ext cx="2612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ctrTitle" idx="2"/>
          </p:nvPr>
        </p:nvSpPr>
        <p:spPr>
          <a:xfrm>
            <a:off x="4852807" y="1973996"/>
            <a:ext cx="35024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ubTitle" idx="3"/>
          </p:nvPr>
        </p:nvSpPr>
        <p:spPr>
          <a:xfrm>
            <a:off x="5297597" y="2352589"/>
            <a:ext cx="2612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ctrTitle" idx="4"/>
          </p:nvPr>
        </p:nvSpPr>
        <p:spPr>
          <a:xfrm>
            <a:off x="8107261" y="1973996"/>
            <a:ext cx="35024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ubTitle" idx="5"/>
          </p:nvPr>
        </p:nvSpPr>
        <p:spPr>
          <a:xfrm>
            <a:off x="8552048" y="2352589"/>
            <a:ext cx="2612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ctrTitle" idx="6"/>
          </p:nvPr>
        </p:nvSpPr>
        <p:spPr>
          <a:xfrm>
            <a:off x="1659633" y="4559963"/>
            <a:ext cx="32608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ubTitle" idx="7"/>
          </p:nvPr>
        </p:nvSpPr>
        <p:spPr>
          <a:xfrm>
            <a:off x="1983631" y="4938556"/>
            <a:ext cx="2612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ctrTitle" idx="8"/>
          </p:nvPr>
        </p:nvSpPr>
        <p:spPr>
          <a:xfrm>
            <a:off x="4852807" y="4559963"/>
            <a:ext cx="35024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9"/>
          </p:nvPr>
        </p:nvSpPr>
        <p:spPr>
          <a:xfrm>
            <a:off x="5297597" y="4938556"/>
            <a:ext cx="2612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ctrTitle" idx="13"/>
          </p:nvPr>
        </p:nvSpPr>
        <p:spPr>
          <a:xfrm>
            <a:off x="8107261" y="4559963"/>
            <a:ext cx="35024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14"/>
          </p:nvPr>
        </p:nvSpPr>
        <p:spPr>
          <a:xfrm>
            <a:off x="8552048" y="4938556"/>
            <a:ext cx="2612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title" idx="15"/>
          </p:nvPr>
        </p:nvSpPr>
        <p:spPr>
          <a:xfrm rot="-5400000">
            <a:off x="-2688567" y="3022900"/>
            <a:ext cx="6866800" cy="8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7958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 ">
  <p:cSld name="NUMBERS + TEXT 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-236116" y="1359557"/>
            <a:ext cx="5821200" cy="3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2"/>
          </p:nvPr>
        </p:nvSpPr>
        <p:spPr>
          <a:xfrm>
            <a:off x="3748600" y="2698657"/>
            <a:ext cx="3054000" cy="3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3"/>
          </p:nvPr>
        </p:nvSpPr>
        <p:spPr>
          <a:xfrm>
            <a:off x="4966117" y="4265280"/>
            <a:ext cx="5821200" cy="3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 hasCustomPrompt="1"/>
          </p:nvPr>
        </p:nvSpPr>
        <p:spPr>
          <a:xfrm>
            <a:off x="3299133" y="1585800"/>
            <a:ext cx="4353600" cy="12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9" name="Google Shape;59;p9"/>
          <p:cNvSpPr txBox="1">
            <a:spLocks noGrp="1"/>
          </p:cNvSpPr>
          <p:nvPr>
            <p:ph type="title" idx="4" hasCustomPrompt="1"/>
          </p:nvPr>
        </p:nvSpPr>
        <p:spPr>
          <a:xfrm>
            <a:off x="5699900" y="3102833"/>
            <a:ext cx="4353600" cy="12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0" name="Google Shape;60;p9"/>
          <p:cNvSpPr txBox="1">
            <a:spLocks noGrp="1"/>
          </p:cNvSpPr>
          <p:nvPr>
            <p:ph type="title" idx="5" hasCustomPrompt="1"/>
          </p:nvPr>
        </p:nvSpPr>
        <p:spPr>
          <a:xfrm>
            <a:off x="802467" y="240800"/>
            <a:ext cx="4353600" cy="12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164864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ctrTitle"/>
          </p:nvPr>
        </p:nvSpPr>
        <p:spPr>
          <a:xfrm>
            <a:off x="3125900" y="1114391"/>
            <a:ext cx="2164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1"/>
          </p:nvPr>
        </p:nvSpPr>
        <p:spPr>
          <a:xfrm>
            <a:off x="3244625" y="1820667"/>
            <a:ext cx="19276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ctrTitle" idx="2"/>
          </p:nvPr>
        </p:nvSpPr>
        <p:spPr>
          <a:xfrm>
            <a:off x="3104933" y="3689700"/>
            <a:ext cx="220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3"/>
          </p:nvPr>
        </p:nvSpPr>
        <p:spPr>
          <a:xfrm>
            <a:off x="3244625" y="4416251"/>
            <a:ext cx="19276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ctrTitle" idx="4"/>
          </p:nvPr>
        </p:nvSpPr>
        <p:spPr>
          <a:xfrm>
            <a:off x="8386999" y="1125800"/>
            <a:ext cx="220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ubTitle" idx="5"/>
          </p:nvPr>
        </p:nvSpPr>
        <p:spPr>
          <a:xfrm>
            <a:off x="8408175" y="1820667"/>
            <a:ext cx="2164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ctrTitle" idx="6"/>
          </p:nvPr>
        </p:nvSpPr>
        <p:spPr>
          <a:xfrm>
            <a:off x="8408173" y="3689684"/>
            <a:ext cx="2164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3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ubTitle" idx="7"/>
          </p:nvPr>
        </p:nvSpPr>
        <p:spPr>
          <a:xfrm>
            <a:off x="8408175" y="4416251"/>
            <a:ext cx="2164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title" idx="8"/>
          </p:nvPr>
        </p:nvSpPr>
        <p:spPr>
          <a:xfrm rot="-5400000">
            <a:off x="-2688567" y="3022900"/>
            <a:ext cx="6866800" cy="8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8502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Jockey One"/>
              <a:buNone/>
              <a:defRPr sz="2800">
                <a:latin typeface="Jockey One"/>
                <a:ea typeface="Jockey One"/>
                <a:cs typeface="Jockey One"/>
                <a:sym typeface="Jockey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 Light"/>
              <a:buChar char="●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○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■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●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○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■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●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Hind Vadodara Light"/>
              <a:buChar char="○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Hind Vadodara Light"/>
              <a:buChar char="■"/>
              <a:defRPr sz="1200"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22807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  <p:sldLayoutId id="2147483746" r:id="rId18"/>
    <p:sldLayoutId id="2147483747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/>
          <p:nvPr/>
        </p:nvSpPr>
        <p:spPr>
          <a:xfrm>
            <a:off x="5904932" y="-112539"/>
            <a:ext cx="7831014" cy="6970539"/>
          </a:xfrm>
          <a:custGeom>
            <a:avLst/>
            <a:gdLst>
              <a:gd name="connsiteX0" fmla="*/ 0 w 345567"/>
              <a:gd name="connsiteY0" fmla="*/ 1143 h 227838"/>
              <a:gd name="connsiteX1" fmla="*/ 45854 w 345567"/>
              <a:gd name="connsiteY1" fmla="*/ 223391 h 227838"/>
              <a:gd name="connsiteX2" fmla="*/ 345567 w 345567"/>
              <a:gd name="connsiteY2" fmla="*/ 227838 h 227838"/>
              <a:gd name="connsiteX3" fmla="*/ 345567 w 345567"/>
              <a:gd name="connsiteY3" fmla="*/ 0 h 227838"/>
              <a:gd name="connsiteX4" fmla="*/ 0 w 345567"/>
              <a:gd name="connsiteY4" fmla="*/ 1143 h 227838"/>
              <a:gd name="connsiteX0" fmla="*/ 0 w 345567"/>
              <a:gd name="connsiteY0" fmla="*/ 1143 h 227838"/>
              <a:gd name="connsiteX1" fmla="*/ 164468 w 345567"/>
              <a:gd name="connsiteY1" fmla="*/ 227344 h 227838"/>
              <a:gd name="connsiteX2" fmla="*/ 345567 w 345567"/>
              <a:gd name="connsiteY2" fmla="*/ 227838 h 227838"/>
              <a:gd name="connsiteX3" fmla="*/ 345567 w 345567"/>
              <a:gd name="connsiteY3" fmla="*/ 0 h 227838"/>
              <a:gd name="connsiteX4" fmla="*/ 0 w 345567"/>
              <a:gd name="connsiteY4" fmla="*/ 1143 h 22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567" h="227838" extrusionOk="0">
                <a:moveTo>
                  <a:pt x="0" y="1143"/>
                </a:moveTo>
                <a:lnTo>
                  <a:pt x="164468" y="227344"/>
                </a:lnTo>
                <a:lnTo>
                  <a:pt x="345567" y="227838"/>
                </a:lnTo>
                <a:lnTo>
                  <a:pt x="345567" y="0"/>
                </a:lnTo>
                <a:lnTo>
                  <a:pt x="0" y="114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5" name="Google Shape;125;p25"/>
          <p:cNvSpPr txBox="1">
            <a:spLocks noGrp="1"/>
          </p:cNvSpPr>
          <p:nvPr>
            <p:ph type="ctrTitle"/>
          </p:nvPr>
        </p:nvSpPr>
        <p:spPr>
          <a:xfrm>
            <a:off x="1483728" y="3272296"/>
            <a:ext cx="4421204" cy="143535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ctr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" sz="2800" dirty="0">
                <a:latin typeface="Calibri" panose="020F0502020204030204" pitchFamily="34" charset="0"/>
                <a:cs typeface="Calibri" panose="020F0502020204030204" pitchFamily="34" charset="0"/>
              </a:rPr>
              <a:t>ower BI Developer </a:t>
            </a:r>
            <a:br>
              <a:rPr lang="en" sz="2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" sz="2800" dirty="0">
                <a:latin typeface="Calibri" panose="020F0502020204030204" pitchFamily="34" charset="0"/>
                <a:cs typeface="Calibri" panose="020F0502020204030204" pitchFamily="34" charset="0"/>
              </a:rPr>
              <a:t>Masoura Branch</a:t>
            </a:r>
            <a:br>
              <a:rPr lang="en" sz="2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" sz="2800" dirty="0">
                <a:latin typeface="Calibri" panose="020F0502020204030204" pitchFamily="34" charset="0"/>
                <a:cs typeface="Calibri" panose="020F0502020204030204" pitchFamily="34" charset="0"/>
              </a:rPr>
              <a:t>      </a:t>
            </a: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Feb.2023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C73607-884E-9B42-DFAF-FAE53043AC81}"/>
              </a:ext>
            </a:extLst>
          </p:cNvPr>
          <p:cNvSpPr>
            <a:spLocks noGrp="1"/>
          </p:cNvSpPr>
          <p:nvPr>
            <p:ph type="ctrTitle" idx="9"/>
          </p:nvPr>
        </p:nvSpPr>
        <p:spPr>
          <a:xfrm>
            <a:off x="402815" y="2254445"/>
            <a:ext cx="7146065" cy="923523"/>
          </a:xfrm>
        </p:spPr>
        <p:txBody>
          <a:bodyPr/>
          <a:lstStyle/>
          <a:p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Examination System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2DCAD67-9269-1815-A37D-C42B7846AF47}"/>
              </a:ext>
            </a:extLst>
          </p:cNvPr>
          <p:cNvCxnSpPr>
            <a:cxnSpLocks/>
          </p:cNvCxnSpPr>
          <p:nvPr/>
        </p:nvCxnSpPr>
        <p:spPr>
          <a:xfrm>
            <a:off x="78419" y="3177968"/>
            <a:ext cx="5502117" cy="0"/>
          </a:xfrm>
          <a:prstGeom prst="line">
            <a:avLst/>
          </a:prstGeom>
          <a:noFill/>
          <a:ln w="6350" cap="flat" cmpd="sng" algn="ctr">
            <a:gradFill>
              <a:gsLst>
                <a:gs pos="0">
                  <a:srgbClr val="E3E9E9"/>
                </a:gs>
                <a:gs pos="90000">
                  <a:srgbClr val="3E658E"/>
                </a:gs>
              </a:gsLst>
              <a:lin ang="2700000" scaled="0"/>
            </a:gradFill>
            <a:prstDash val="solid"/>
            <a:miter lim="800000"/>
          </a:ln>
          <a:effectLst/>
        </p:spPr>
      </p:cxnSp>
      <p:pic>
        <p:nvPicPr>
          <p:cNvPr id="16" name="Picture 15" descr="Logo&#10;&#10;Description automatically generated with medium confidence">
            <a:extLst>
              <a:ext uri="{FF2B5EF4-FFF2-40B4-BE49-F238E27FC236}">
                <a16:creationId xmlns:a16="http://schemas.microsoft.com/office/drawing/2014/main" id="{BA881354-4C13-6FF0-CF66-FE25BBE61B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9" y="52839"/>
            <a:ext cx="2261177" cy="1359402"/>
          </a:xfrm>
          <a:prstGeom prst="rect">
            <a:avLst/>
          </a:prstGeom>
        </p:spPr>
      </p:pic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2E47574E-991D-C46B-0E19-B0A1282C07D3}"/>
              </a:ext>
            </a:extLst>
          </p:cNvPr>
          <p:cNvSpPr/>
          <p:nvPr/>
        </p:nvSpPr>
        <p:spPr>
          <a:xfrm>
            <a:off x="-21382" y="4801975"/>
            <a:ext cx="1138982" cy="2055455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CB6A4DC9-97E1-E15B-F8EF-8B6972ED106B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8D1502-509A-DF12-E2F0-2556039B5E39}"/>
              </a:ext>
            </a:extLst>
          </p:cNvPr>
          <p:cNvSpPr txBox="1"/>
          <p:nvPr/>
        </p:nvSpPr>
        <p:spPr>
          <a:xfrm>
            <a:off x="-1" y="1168226"/>
            <a:ext cx="7352907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"/>
              <a:tabLst/>
              <a:defRPr/>
            </a:pPr>
            <a:r>
              <a:rPr lang="en-US" sz="26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Exam procedures(</a:t>
            </a:r>
            <a:r>
              <a:rPr lang="en-US" sz="24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Exam Generation</a:t>
            </a:r>
            <a:r>
              <a:rPr lang="en-US" sz="26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)</a:t>
            </a:r>
            <a:endParaRPr kumimoji="0" lang="en-US" sz="2600" b="0" i="0" strike="noStrike" kern="1200" cap="none" spc="0" normalizeH="0" baseline="0" noProof="0" dirty="0">
              <a:ln>
                <a:noFill/>
              </a:ln>
              <a:solidFill>
                <a:srgbClr val="5C1D14"/>
              </a:solidFill>
              <a:effectLst/>
              <a:uLnTx/>
              <a:uFillTx/>
              <a:latin typeface="Arial"/>
              <a:ea typeface="Calibri" panose="020F0502020204030204" pitchFamily="34" charset="0"/>
              <a:cs typeface="+mn-cs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8B89DD07-F824-CA21-72FB-0497CAF69328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Top Corners Rounded 5">
            <a:extLst>
              <a:ext uri="{FF2B5EF4-FFF2-40B4-BE49-F238E27FC236}">
                <a16:creationId xmlns:a16="http://schemas.microsoft.com/office/drawing/2014/main" id="{424B6056-6590-602B-E162-4330EF9F4EA8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Stored Procedures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B41B288-FE38-8305-0A7D-EE74E33F8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87" y="1739282"/>
            <a:ext cx="10905273" cy="48221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3339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CB6A4DC9-97E1-E15B-F8EF-8B6972ED106B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8D1502-509A-DF12-E2F0-2556039B5E39}"/>
              </a:ext>
            </a:extLst>
          </p:cNvPr>
          <p:cNvSpPr txBox="1"/>
          <p:nvPr/>
        </p:nvSpPr>
        <p:spPr>
          <a:xfrm>
            <a:off x="0" y="1168226"/>
            <a:ext cx="609372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"/>
              <a:tabLst/>
              <a:defRPr/>
            </a:pPr>
            <a:r>
              <a:rPr lang="en-US" sz="26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Exam procedures(</a:t>
            </a:r>
            <a:r>
              <a:rPr lang="en-US" sz="24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Exam Answer</a:t>
            </a:r>
            <a:r>
              <a:rPr lang="en-US" sz="26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)</a:t>
            </a:r>
            <a:endParaRPr kumimoji="0" lang="en-US" sz="2600" b="0" i="0" strike="noStrike" kern="1200" cap="none" spc="0" normalizeH="0" baseline="0" noProof="0" dirty="0">
              <a:ln>
                <a:noFill/>
              </a:ln>
              <a:solidFill>
                <a:srgbClr val="5C1D14"/>
              </a:solidFill>
              <a:effectLst/>
              <a:uLnTx/>
              <a:uFillTx/>
              <a:latin typeface="Arial"/>
              <a:ea typeface="Calibri" panose="020F0502020204030204" pitchFamily="34" charset="0"/>
              <a:cs typeface="+mn-cs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8B89DD07-F824-CA21-72FB-0497CAF69328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Top Corners Rounded 5">
            <a:extLst>
              <a:ext uri="{FF2B5EF4-FFF2-40B4-BE49-F238E27FC236}">
                <a16:creationId xmlns:a16="http://schemas.microsoft.com/office/drawing/2014/main" id="{424B6056-6590-602B-E162-4330EF9F4EA8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Stored Procedures</a:t>
            </a: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A3A6B96-72DC-62B5-853D-B407308C23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03" y="1660669"/>
            <a:ext cx="10705514" cy="48667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7555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CB6A4DC9-97E1-E15B-F8EF-8B6972ED106B}"/>
              </a:ext>
            </a:extLst>
          </p:cNvPr>
          <p:cNvSpPr/>
          <p:nvPr/>
        </p:nvSpPr>
        <p:spPr>
          <a:xfrm flipH="1">
            <a:off x="10112991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8D1502-509A-DF12-E2F0-2556039B5E39}"/>
              </a:ext>
            </a:extLst>
          </p:cNvPr>
          <p:cNvSpPr txBox="1"/>
          <p:nvPr/>
        </p:nvSpPr>
        <p:spPr>
          <a:xfrm>
            <a:off x="-1" y="1168226"/>
            <a:ext cx="7626285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"/>
              <a:tabLst/>
              <a:defRPr/>
            </a:pPr>
            <a:r>
              <a:rPr lang="en-US" sz="26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Exam procedures(</a:t>
            </a:r>
            <a:r>
              <a:rPr lang="en-US" sz="24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Exam Correction</a:t>
            </a:r>
            <a:r>
              <a:rPr lang="en-US" sz="26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)</a:t>
            </a:r>
            <a:endParaRPr kumimoji="0" lang="en-US" sz="2600" b="0" i="0" strike="noStrike" kern="1200" cap="none" spc="0" normalizeH="0" baseline="0" noProof="0" dirty="0">
              <a:ln>
                <a:noFill/>
              </a:ln>
              <a:solidFill>
                <a:srgbClr val="5C1D14"/>
              </a:solidFill>
              <a:effectLst/>
              <a:uLnTx/>
              <a:uFillTx/>
              <a:latin typeface="Arial"/>
              <a:ea typeface="Calibri" panose="020F0502020204030204" pitchFamily="34" charset="0"/>
              <a:cs typeface="+mn-cs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8B89DD07-F824-CA21-72FB-0497CAF69328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Top Corners Rounded 5">
            <a:extLst>
              <a:ext uri="{FF2B5EF4-FFF2-40B4-BE49-F238E27FC236}">
                <a16:creationId xmlns:a16="http://schemas.microsoft.com/office/drawing/2014/main" id="{424B6056-6590-602B-E162-4330EF9F4EA8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Stored Procedures</a:t>
            </a: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7DE9C86-A19B-EF3D-FB00-0E6A29E70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18" y="1613811"/>
            <a:ext cx="10677439" cy="50190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67632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4DE24C8-A584-1C4F-E3CD-947594EBC30A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0B858B5C-2053-8627-367D-936CBE33B15B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8928CEC6-4B7C-01BD-BC4C-4B3996937B7F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Reports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6CC44C-F23C-8A14-BDC8-1DD8BD1799AC}"/>
              </a:ext>
            </a:extLst>
          </p:cNvPr>
          <p:cNvSpPr txBox="1"/>
          <p:nvPr/>
        </p:nvSpPr>
        <p:spPr>
          <a:xfrm>
            <a:off x="284380" y="1185664"/>
            <a:ext cx="10908814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rtl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600" dirty="0">
                <a:effectLst/>
                <a:latin typeface="+mj-lt"/>
                <a:ea typeface="Calibri" panose="020F0502020204030204" pitchFamily="34" charset="0"/>
              </a:rPr>
              <a:t>Report that returns the students information according to Department No parameter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259F5E-99B3-09FD-7409-E425C669C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06" y="2078216"/>
            <a:ext cx="10452296" cy="46237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5251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4DE24C8-A584-1C4F-E3CD-947594EBC30A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0B858B5C-2053-8627-367D-936CBE33B15B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8928CEC6-4B7C-01BD-BC4C-4B3996937B7F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Reports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6CC44C-F23C-8A14-BDC8-1DD8BD1799AC}"/>
              </a:ext>
            </a:extLst>
          </p:cNvPr>
          <p:cNvSpPr txBox="1"/>
          <p:nvPr/>
        </p:nvSpPr>
        <p:spPr>
          <a:xfrm>
            <a:off x="284379" y="1185664"/>
            <a:ext cx="1129333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600" dirty="0">
                <a:effectLst/>
                <a:latin typeface="+mj-lt"/>
                <a:ea typeface="Calibri" panose="020F0502020204030204" pitchFamily="34" charset="0"/>
              </a:rPr>
              <a:t>Report that takes the student ID and returns the grades of the student in all courses. </a:t>
            </a:r>
          </a:p>
          <a:p>
            <a:pPr marR="0" lvl="0" rtl="0"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2C390-A28E-EA8B-2454-8C0481BDA5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6244"/>
          <a:stretch/>
        </p:blipFill>
        <p:spPr bwMode="auto">
          <a:xfrm>
            <a:off x="1179341" y="2262882"/>
            <a:ext cx="10004474" cy="41468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4918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4DE24C8-A584-1C4F-E3CD-947594EBC30A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C7381E71-00D8-5211-483A-DF61EE31E598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0CB501FB-08B8-A9E8-1103-BC4424B1659A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Reports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5F5B04-42E7-94F2-0881-8F40B45D6E49}"/>
              </a:ext>
            </a:extLst>
          </p:cNvPr>
          <p:cNvSpPr txBox="1"/>
          <p:nvPr/>
        </p:nvSpPr>
        <p:spPr>
          <a:xfrm>
            <a:off x="390377" y="1185664"/>
            <a:ext cx="10638693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rtl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600" dirty="0">
                <a:effectLst/>
                <a:latin typeface="+mj-lt"/>
                <a:ea typeface="Calibri" panose="020F0502020204030204" pitchFamily="34" charset="0"/>
              </a:rPr>
              <a:t>Report that takes the instructor ID and returns the name of the courses that he teaches and the number of student per course.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69F049-948D-CA59-DA63-7F4314B500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875"/>
          <a:stretch/>
        </p:blipFill>
        <p:spPr bwMode="auto">
          <a:xfrm>
            <a:off x="995291" y="2228849"/>
            <a:ext cx="10638692" cy="42141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3811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4DE24C8-A584-1C4F-E3CD-947594EBC30A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318AE8DF-FE2F-91EA-9B73-DF088D7705B7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744467E8-6CD7-623F-E91F-B5D31EAC97E6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Reports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12462E-3478-6329-17B5-5A7A8885C6E6}"/>
              </a:ext>
            </a:extLst>
          </p:cNvPr>
          <p:cNvSpPr txBox="1"/>
          <p:nvPr/>
        </p:nvSpPr>
        <p:spPr>
          <a:xfrm>
            <a:off x="284380" y="1313543"/>
            <a:ext cx="982861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rtl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600" dirty="0">
                <a:effectLst/>
                <a:latin typeface="+mj-lt"/>
                <a:ea typeface="Calibri" panose="020F0502020204030204" pitchFamily="34" charset="0"/>
              </a:rPr>
              <a:t>Report that takes course ID and returns its topics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E342C0-4065-3515-7F3B-86E946177E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929"/>
          <a:stretch/>
        </p:blipFill>
        <p:spPr bwMode="auto">
          <a:xfrm>
            <a:off x="1104314" y="2095906"/>
            <a:ext cx="10360855" cy="43752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1923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4DE24C8-A584-1C4F-E3CD-947594EBC30A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FCA2CEFA-4980-F12B-2AFB-2D8646959510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FE93383E-EC6B-C9CD-2335-414B1DD93AC9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Reports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A8A69A-5425-0B57-1314-0F1C610ABB32}"/>
              </a:ext>
            </a:extLst>
          </p:cNvPr>
          <p:cNvSpPr txBox="1"/>
          <p:nvPr/>
        </p:nvSpPr>
        <p:spPr>
          <a:xfrm>
            <a:off x="284380" y="1357924"/>
            <a:ext cx="1088536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rtl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600" dirty="0">
                <a:effectLst/>
                <a:latin typeface="+mj-lt"/>
                <a:ea typeface="Calibri" panose="020F0502020204030204" pitchFamily="34" charset="0"/>
              </a:rPr>
              <a:t>Report that takes exam code and returns the Questions in it and choices.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4873EA-C60B-74D4-9CFF-D8FCDB5924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54" y="2250476"/>
            <a:ext cx="11046465" cy="41433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82946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4DE24C8-A584-1C4F-E3CD-947594EBC30A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C8D2289A-E8E7-90B1-F1C7-A782436C45B4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17977C0D-E03E-5F68-599C-31CB5A26A99B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Reports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81D5C-E34B-A4D5-2C67-92BBEC6879C9}"/>
              </a:ext>
            </a:extLst>
          </p:cNvPr>
          <p:cNvSpPr txBox="1"/>
          <p:nvPr/>
        </p:nvSpPr>
        <p:spPr>
          <a:xfrm>
            <a:off x="502920" y="1185664"/>
            <a:ext cx="10554286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rtl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600" dirty="0">
                <a:effectLst/>
                <a:latin typeface="+mj-lt"/>
                <a:ea typeface="Calibri" panose="020F0502020204030204" pitchFamily="34" charset="0"/>
              </a:rPr>
              <a:t>Report that takes exam number and the student ID then returns the Questions in this exam with the student answers.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4BDFC1-0F5B-70D7-0165-1A363F8E24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31"/>
          <a:stretch/>
        </p:blipFill>
        <p:spPr bwMode="auto">
          <a:xfrm>
            <a:off x="1134793" y="2078216"/>
            <a:ext cx="10554285" cy="45492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92425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575DF91C-A026-FF1F-AE54-20A29379711E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5750DEF2-8F96-CD12-9C25-7367222C5DAD}"/>
              </a:ext>
            </a:extLst>
          </p:cNvPr>
          <p:cNvSpPr/>
          <p:nvPr/>
        </p:nvSpPr>
        <p:spPr>
          <a:xfrm rot="16200000" flipH="1">
            <a:off x="46657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182D4610-B68B-C854-8A44-8CF1627452C3}"/>
              </a:ext>
            </a:extLst>
          </p:cNvPr>
          <p:cNvSpPr/>
          <p:nvPr/>
        </p:nvSpPr>
        <p:spPr>
          <a:xfrm rot="5400000" flipH="1">
            <a:off x="1997293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</a:t>
            </a:r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B6A65D9B-55B6-8C3E-8951-4D7815F0B1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63" y="1145843"/>
            <a:ext cx="10880706" cy="54895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987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Isosceles Triangle 126">
            <a:extLst>
              <a:ext uri="{FF2B5EF4-FFF2-40B4-BE49-F238E27FC236}">
                <a16:creationId xmlns:a16="http://schemas.microsoft.com/office/drawing/2014/main" id="{E5F17730-0F2F-A763-3D3F-37B3113B09FD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Arrow: Pentagon 1">
            <a:extLst>
              <a:ext uri="{FF2B5EF4-FFF2-40B4-BE49-F238E27FC236}">
                <a16:creationId xmlns:a16="http://schemas.microsoft.com/office/drawing/2014/main" id="{BDD2113F-EB69-F976-9347-68F347AF4E9A}"/>
              </a:ext>
            </a:extLst>
          </p:cNvPr>
          <p:cNvSpPr/>
          <p:nvPr/>
        </p:nvSpPr>
        <p:spPr>
          <a:xfrm>
            <a:off x="8606198" y="5602169"/>
            <a:ext cx="3446691" cy="995500"/>
          </a:xfrm>
          <a:prstGeom prst="homePlate">
            <a:avLst/>
          </a:prstGeom>
          <a:gradFill flip="none" rotWithShape="1">
            <a:gsLst>
              <a:gs pos="0">
                <a:srgbClr val="FF5732">
                  <a:tint val="66000"/>
                  <a:satMod val="160000"/>
                </a:srgbClr>
              </a:gs>
              <a:gs pos="50000">
                <a:srgbClr val="FF5732">
                  <a:tint val="44500"/>
                  <a:satMod val="160000"/>
                </a:srgbClr>
              </a:gs>
              <a:gs pos="100000">
                <a:srgbClr val="FF5732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row: Pentagon 2">
            <a:extLst>
              <a:ext uri="{FF2B5EF4-FFF2-40B4-BE49-F238E27FC236}">
                <a16:creationId xmlns:a16="http://schemas.microsoft.com/office/drawing/2014/main" id="{53C2D86A-F955-1489-AC9E-45D422D9459D}"/>
              </a:ext>
            </a:extLst>
          </p:cNvPr>
          <p:cNvSpPr/>
          <p:nvPr/>
        </p:nvSpPr>
        <p:spPr>
          <a:xfrm>
            <a:off x="6132712" y="5617202"/>
            <a:ext cx="3103799" cy="980467"/>
          </a:xfrm>
          <a:prstGeom prst="homePlate">
            <a:avLst/>
          </a:prstGeom>
          <a:gradFill flip="none" rotWithShape="1">
            <a:gsLst>
              <a:gs pos="0">
                <a:srgbClr val="FF5732">
                  <a:tint val="66000"/>
                  <a:satMod val="160000"/>
                </a:srgbClr>
              </a:gs>
              <a:gs pos="50000">
                <a:srgbClr val="FF5732">
                  <a:tint val="44500"/>
                  <a:satMod val="160000"/>
                </a:srgbClr>
              </a:gs>
              <a:gs pos="100000">
                <a:srgbClr val="FF5732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DEB171-116A-0033-864E-F124170FEB2B}"/>
              </a:ext>
            </a:extLst>
          </p:cNvPr>
          <p:cNvSpPr/>
          <p:nvPr/>
        </p:nvSpPr>
        <p:spPr>
          <a:xfrm>
            <a:off x="6164565" y="6429701"/>
            <a:ext cx="166700" cy="124368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44771D6-DEB0-39CB-094F-F6237233F1A4}"/>
              </a:ext>
            </a:extLst>
          </p:cNvPr>
          <p:cNvSpPr/>
          <p:nvPr/>
        </p:nvSpPr>
        <p:spPr>
          <a:xfrm rot="18142713">
            <a:off x="2780497" y="4369551"/>
            <a:ext cx="3449563" cy="1918487"/>
          </a:xfrm>
          <a:custGeom>
            <a:avLst/>
            <a:gdLst>
              <a:gd name="connsiteX0" fmla="*/ 3053554 w 3449563"/>
              <a:gd name="connsiteY0" fmla="*/ 769033 h 1918487"/>
              <a:gd name="connsiteX1" fmla="*/ 3053554 w 3449563"/>
              <a:gd name="connsiteY1" fmla="*/ 791250 h 1918487"/>
              <a:gd name="connsiteX2" fmla="*/ 3449563 w 3449563"/>
              <a:gd name="connsiteY2" fmla="*/ 1415777 h 1918487"/>
              <a:gd name="connsiteX3" fmla="*/ 3053554 w 3449563"/>
              <a:gd name="connsiteY3" fmla="*/ 1666884 h 1918487"/>
              <a:gd name="connsiteX4" fmla="*/ 3053554 w 3449563"/>
              <a:gd name="connsiteY4" fmla="*/ 1723252 h 1918487"/>
              <a:gd name="connsiteX5" fmla="*/ 2964658 w 3449563"/>
              <a:gd name="connsiteY5" fmla="*/ 1723252 h 1918487"/>
              <a:gd name="connsiteX6" fmla="*/ 2656762 w 3449563"/>
              <a:gd name="connsiteY6" fmla="*/ 1918487 h 1918487"/>
              <a:gd name="connsiteX7" fmla="*/ 2532965 w 3449563"/>
              <a:gd name="connsiteY7" fmla="*/ 1723252 h 1918487"/>
              <a:gd name="connsiteX8" fmla="*/ 733997 w 3449563"/>
              <a:gd name="connsiteY8" fmla="*/ 1723252 h 1918487"/>
              <a:gd name="connsiteX9" fmla="*/ 733997 w 3449563"/>
              <a:gd name="connsiteY9" fmla="*/ 1660263 h 1918487"/>
              <a:gd name="connsiteX10" fmla="*/ 0 w 3449563"/>
              <a:gd name="connsiteY10" fmla="*/ 502710 h 1918487"/>
              <a:gd name="connsiteX11" fmla="*/ 792800 w 3449563"/>
              <a:gd name="connsiteY11" fmla="*/ 0 h 1918487"/>
              <a:gd name="connsiteX12" fmla="*/ 1280439 w 3449563"/>
              <a:gd name="connsiteY12" fmla="*/ 769033 h 1918487"/>
              <a:gd name="connsiteX0" fmla="*/ 3053554 w 3449563"/>
              <a:gd name="connsiteY0" fmla="*/ 769033 h 1918487"/>
              <a:gd name="connsiteX1" fmla="*/ 3053554 w 3449563"/>
              <a:gd name="connsiteY1" fmla="*/ 791250 h 1918487"/>
              <a:gd name="connsiteX2" fmla="*/ 3449563 w 3449563"/>
              <a:gd name="connsiteY2" fmla="*/ 1415777 h 1918487"/>
              <a:gd name="connsiteX3" fmla="*/ 3053554 w 3449563"/>
              <a:gd name="connsiteY3" fmla="*/ 1666884 h 1918487"/>
              <a:gd name="connsiteX4" fmla="*/ 2964658 w 3449563"/>
              <a:gd name="connsiteY4" fmla="*/ 1723252 h 1918487"/>
              <a:gd name="connsiteX5" fmla="*/ 2656762 w 3449563"/>
              <a:gd name="connsiteY5" fmla="*/ 1918487 h 1918487"/>
              <a:gd name="connsiteX6" fmla="*/ 2532965 w 3449563"/>
              <a:gd name="connsiteY6" fmla="*/ 1723252 h 1918487"/>
              <a:gd name="connsiteX7" fmla="*/ 733997 w 3449563"/>
              <a:gd name="connsiteY7" fmla="*/ 1723252 h 1918487"/>
              <a:gd name="connsiteX8" fmla="*/ 733997 w 3449563"/>
              <a:gd name="connsiteY8" fmla="*/ 1660263 h 1918487"/>
              <a:gd name="connsiteX9" fmla="*/ 0 w 3449563"/>
              <a:gd name="connsiteY9" fmla="*/ 502710 h 1918487"/>
              <a:gd name="connsiteX10" fmla="*/ 792800 w 3449563"/>
              <a:gd name="connsiteY10" fmla="*/ 0 h 1918487"/>
              <a:gd name="connsiteX11" fmla="*/ 1280439 w 3449563"/>
              <a:gd name="connsiteY11" fmla="*/ 769033 h 1918487"/>
              <a:gd name="connsiteX12" fmla="*/ 3053554 w 3449563"/>
              <a:gd name="connsiteY12" fmla="*/ 769033 h 191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49563" h="1918487">
                <a:moveTo>
                  <a:pt x="3053554" y="769033"/>
                </a:moveTo>
                <a:lnTo>
                  <a:pt x="3053554" y="791250"/>
                </a:lnTo>
                <a:lnTo>
                  <a:pt x="3449563" y="1415777"/>
                </a:lnTo>
                <a:lnTo>
                  <a:pt x="3053554" y="1666884"/>
                </a:lnTo>
                <a:lnTo>
                  <a:pt x="2964658" y="1723252"/>
                </a:lnTo>
                <a:lnTo>
                  <a:pt x="2656762" y="1918487"/>
                </a:lnTo>
                <a:lnTo>
                  <a:pt x="2532965" y="1723252"/>
                </a:lnTo>
                <a:lnTo>
                  <a:pt x="733997" y="1723252"/>
                </a:lnTo>
                <a:lnTo>
                  <a:pt x="733997" y="1660263"/>
                </a:lnTo>
                <a:lnTo>
                  <a:pt x="0" y="502710"/>
                </a:lnTo>
                <a:lnTo>
                  <a:pt x="792800" y="0"/>
                </a:lnTo>
                <a:lnTo>
                  <a:pt x="1280439" y="769033"/>
                </a:lnTo>
                <a:lnTo>
                  <a:pt x="3053554" y="769033"/>
                </a:lnTo>
                <a:close/>
              </a:path>
            </a:pathLst>
          </a:custGeom>
          <a:solidFill>
            <a:srgbClr val="E7E6E6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8E824272-FA8B-FCDB-EC25-3FE7420627A0}"/>
              </a:ext>
            </a:extLst>
          </p:cNvPr>
          <p:cNvSpPr/>
          <p:nvPr/>
        </p:nvSpPr>
        <p:spPr>
          <a:xfrm>
            <a:off x="1842994" y="5593116"/>
            <a:ext cx="2394699" cy="949566"/>
          </a:xfrm>
          <a:prstGeom prst="homePlat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4C0F71-0F19-3077-9632-A762AB0D83EA}"/>
              </a:ext>
            </a:extLst>
          </p:cNvPr>
          <p:cNvGrpSpPr/>
          <p:nvPr/>
        </p:nvGrpSpPr>
        <p:grpSpPr>
          <a:xfrm>
            <a:off x="8054005" y="4182293"/>
            <a:ext cx="957343" cy="1035435"/>
            <a:chOff x="2175075" y="5070419"/>
            <a:chExt cx="909135" cy="89842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E99657E-9F7C-C908-D1BC-A963397C4F30}"/>
                </a:ext>
              </a:extLst>
            </p:cNvPr>
            <p:cNvSpPr/>
            <p:nvPr/>
          </p:nvSpPr>
          <p:spPr>
            <a:xfrm flipV="1">
              <a:off x="2175075" y="5070419"/>
              <a:ext cx="909135" cy="898428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92100" dist="38100" dir="5400000" sx="102000" sy="102000" algn="t" rotWithShape="0">
                <a:prstClr val="black">
                  <a:alpha val="28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34057"/>
                    </a:gs>
                    <a:gs pos="100000">
                      <a:srgbClr val="7B88DF"/>
                    </a:gs>
                    <a:gs pos="64000">
                      <a:srgbClr val="9C60BE"/>
                    </a:gs>
                    <a:gs pos="33000">
                      <a:srgbClr val="B96495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A14B1A6-B962-307F-4F88-36D8D3555319}"/>
                </a:ext>
              </a:extLst>
            </p:cNvPr>
            <p:cNvSpPr/>
            <p:nvPr/>
          </p:nvSpPr>
          <p:spPr>
            <a:xfrm>
              <a:off x="2269074" y="5159065"/>
              <a:ext cx="721136" cy="721136"/>
            </a:xfrm>
            <a:prstGeom prst="ellipse">
              <a:avLst/>
            </a:prstGeom>
            <a:gradFill>
              <a:gsLst>
                <a:gs pos="0">
                  <a:srgbClr val="B90239"/>
                </a:gs>
                <a:gs pos="100000">
                  <a:srgbClr val="621443"/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B48060FC-6BA5-94D3-5351-9FBEB8528CD8}"/>
              </a:ext>
            </a:extLst>
          </p:cNvPr>
          <p:cNvSpPr/>
          <p:nvPr/>
        </p:nvSpPr>
        <p:spPr>
          <a:xfrm>
            <a:off x="5792750" y="4114921"/>
            <a:ext cx="2217679" cy="934144"/>
          </a:xfrm>
          <a:prstGeom prst="homePlate">
            <a:avLst/>
          </a:prstGeom>
          <a:solidFill>
            <a:srgbClr val="E7E6E6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6E33A4-DB1F-F176-B9F6-6C7C0C78C3F8}"/>
              </a:ext>
            </a:extLst>
          </p:cNvPr>
          <p:cNvSpPr txBox="1"/>
          <p:nvPr/>
        </p:nvSpPr>
        <p:spPr>
          <a:xfrm flipH="1">
            <a:off x="2449444" y="5880600"/>
            <a:ext cx="1802146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2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Main Entity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898A7AB-2E6F-0EA8-5C7A-B450AF312488}"/>
              </a:ext>
            </a:extLst>
          </p:cNvPr>
          <p:cNvSpPr/>
          <p:nvPr/>
        </p:nvSpPr>
        <p:spPr>
          <a:xfrm rot="16200000">
            <a:off x="7396085" y="2237526"/>
            <a:ext cx="643431" cy="672408"/>
          </a:xfrm>
          <a:custGeom>
            <a:avLst/>
            <a:gdLst>
              <a:gd name="connsiteX0" fmla="*/ 643431 w 643431"/>
              <a:gd name="connsiteY0" fmla="*/ 669796 h 672408"/>
              <a:gd name="connsiteX1" fmla="*/ 640608 w 643431"/>
              <a:gd name="connsiteY1" fmla="*/ 672408 h 672408"/>
              <a:gd name="connsiteX2" fmla="*/ 0 w 643431"/>
              <a:gd name="connsiteY2" fmla="*/ 1811 h 672408"/>
              <a:gd name="connsiteX3" fmla="*/ 1694 w 643431"/>
              <a:gd name="connsiteY3" fmla="*/ 0 h 672408"/>
              <a:gd name="connsiteX4" fmla="*/ 643431 w 643431"/>
              <a:gd name="connsiteY4" fmla="*/ 669796 h 672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431" h="672408">
                <a:moveTo>
                  <a:pt x="643431" y="669796"/>
                </a:moveTo>
                <a:lnTo>
                  <a:pt x="640608" y="672408"/>
                </a:lnTo>
                <a:lnTo>
                  <a:pt x="0" y="1811"/>
                </a:lnTo>
                <a:lnTo>
                  <a:pt x="1694" y="0"/>
                </a:lnTo>
                <a:lnTo>
                  <a:pt x="643431" y="669796"/>
                </a:lnTo>
                <a:close/>
              </a:path>
            </a:pathLst>
          </a:cu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79ED58-A630-A930-9655-1DCAE46C4515}"/>
              </a:ext>
            </a:extLst>
          </p:cNvPr>
          <p:cNvSpPr/>
          <p:nvPr/>
        </p:nvSpPr>
        <p:spPr>
          <a:xfrm rot="16200000">
            <a:off x="3426621" y="1205125"/>
            <a:ext cx="2635698" cy="2957279"/>
          </a:xfrm>
          <a:custGeom>
            <a:avLst/>
            <a:gdLst>
              <a:gd name="connsiteX0" fmla="*/ 2484997 w 2484997"/>
              <a:gd name="connsiteY0" fmla="*/ 2484875 h 2484875"/>
              <a:gd name="connsiteX1" fmla="*/ 1559295 w 2484997"/>
              <a:gd name="connsiteY1" fmla="*/ 2484875 h 2484875"/>
              <a:gd name="connsiteX2" fmla="*/ 1553868 w 2484997"/>
              <a:gd name="connsiteY2" fmla="*/ 2370253 h 2484875"/>
              <a:gd name="connsiteX3" fmla="*/ 124717 w 2484997"/>
              <a:gd name="connsiteY3" fmla="*/ 932000 h 2484875"/>
              <a:gd name="connsiteX4" fmla="*/ 0 w 2484997"/>
              <a:gd name="connsiteY4" fmla="*/ 925702 h 2484875"/>
              <a:gd name="connsiteX5" fmla="*/ 0 w 2484997"/>
              <a:gd name="connsiteY5" fmla="*/ 0 h 2484875"/>
              <a:gd name="connsiteX6" fmla="*/ 219364 w 2484997"/>
              <a:gd name="connsiteY6" fmla="*/ 11077 h 2484875"/>
              <a:gd name="connsiteX7" fmla="*/ 2475365 w 2484997"/>
              <a:gd name="connsiteY7" fmla="*/ 2281445 h 2484875"/>
              <a:gd name="connsiteX8" fmla="*/ 2484997 w 2484997"/>
              <a:gd name="connsiteY8" fmla="*/ 2484875 h 2484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4997" h="2484875">
                <a:moveTo>
                  <a:pt x="2484997" y="2484875"/>
                </a:moveTo>
                <a:lnTo>
                  <a:pt x="1559295" y="2484875"/>
                </a:lnTo>
                <a:lnTo>
                  <a:pt x="1553868" y="2370253"/>
                </a:lnTo>
                <a:cubicBezTo>
                  <a:pt x="1481743" y="1612486"/>
                  <a:pt x="881106" y="1008816"/>
                  <a:pt x="124717" y="932000"/>
                </a:cubicBezTo>
                <a:lnTo>
                  <a:pt x="0" y="925702"/>
                </a:lnTo>
                <a:lnTo>
                  <a:pt x="0" y="0"/>
                </a:lnTo>
                <a:lnTo>
                  <a:pt x="219364" y="11077"/>
                </a:lnTo>
                <a:cubicBezTo>
                  <a:pt x="1413370" y="132335"/>
                  <a:pt x="2361512" y="1085266"/>
                  <a:pt x="2475365" y="2281445"/>
                </a:cubicBezTo>
                <a:lnTo>
                  <a:pt x="2484997" y="2484875"/>
                </a:lnTo>
                <a:close/>
              </a:path>
            </a:pathLst>
          </a:custGeom>
          <a:gradFill>
            <a:gsLst>
              <a:gs pos="15000">
                <a:srgbClr val="C20036"/>
              </a:gs>
              <a:gs pos="93000">
                <a:srgbClr val="8F093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3A701E7-44C3-B82A-AE6E-3B029921106A}"/>
              </a:ext>
            </a:extLst>
          </p:cNvPr>
          <p:cNvSpPr/>
          <p:nvPr/>
        </p:nvSpPr>
        <p:spPr>
          <a:xfrm rot="16200000">
            <a:off x="6254160" y="1410930"/>
            <a:ext cx="2737995" cy="2639082"/>
          </a:xfrm>
          <a:custGeom>
            <a:avLst/>
            <a:gdLst>
              <a:gd name="connsiteX0" fmla="*/ 2477408 w 2477408"/>
              <a:gd name="connsiteY0" fmla="*/ 0 h 2477513"/>
              <a:gd name="connsiteX1" fmla="*/ 2467776 w 2477408"/>
              <a:gd name="connsiteY1" fmla="*/ 203429 h 2477513"/>
              <a:gd name="connsiteX2" fmla="*/ 1888554 w 2477408"/>
              <a:gd name="connsiteY2" fmla="*/ 1584462 h 2477513"/>
              <a:gd name="connsiteX3" fmla="*/ 1745941 w 2477408"/>
              <a:gd name="connsiteY3" fmla="*/ 1740496 h 2477513"/>
              <a:gd name="connsiteX4" fmla="*/ 1746762 w 2477408"/>
              <a:gd name="connsiteY4" fmla="*/ 1741354 h 2477513"/>
              <a:gd name="connsiteX5" fmla="*/ 1596042 w 2477408"/>
              <a:gd name="connsiteY5" fmla="*/ 1878998 h 2477513"/>
              <a:gd name="connsiteX6" fmla="*/ 219364 w 2477408"/>
              <a:gd name="connsiteY6" fmla="*/ 2466436 h 2477513"/>
              <a:gd name="connsiteX7" fmla="*/ 0 w 2477408"/>
              <a:gd name="connsiteY7" fmla="*/ 2477513 h 2477513"/>
              <a:gd name="connsiteX8" fmla="*/ 0 w 2477408"/>
              <a:gd name="connsiteY8" fmla="*/ 1551811 h 2477513"/>
              <a:gd name="connsiteX9" fmla="*/ 124717 w 2477408"/>
              <a:gd name="connsiteY9" fmla="*/ 1545514 h 2477513"/>
              <a:gd name="connsiteX10" fmla="*/ 996827 w 2477408"/>
              <a:gd name="connsiteY10" fmla="*/ 1173378 h 2477513"/>
              <a:gd name="connsiteX11" fmla="*/ 1103610 w 2477408"/>
              <a:gd name="connsiteY11" fmla="*/ 1070081 h 2477513"/>
              <a:gd name="connsiteX12" fmla="*/ 1103771 w 2477408"/>
              <a:gd name="connsiteY12" fmla="*/ 1070249 h 2477513"/>
              <a:gd name="connsiteX13" fmla="*/ 1179348 w 2477408"/>
              <a:gd name="connsiteY13" fmla="*/ 989490 h 2477513"/>
              <a:gd name="connsiteX14" fmla="*/ 1546279 w 2477408"/>
              <a:gd name="connsiteY14" fmla="*/ 114622 h 2477513"/>
              <a:gd name="connsiteX15" fmla="*/ 1551706 w 2477408"/>
              <a:gd name="connsiteY15" fmla="*/ 0 h 2477513"/>
              <a:gd name="connsiteX0" fmla="*/ 2572940 w 2572940"/>
              <a:gd name="connsiteY0" fmla="*/ 0 h 2477513"/>
              <a:gd name="connsiteX1" fmla="*/ 2563308 w 2572940"/>
              <a:gd name="connsiteY1" fmla="*/ 203429 h 2477513"/>
              <a:gd name="connsiteX2" fmla="*/ 1984086 w 2572940"/>
              <a:gd name="connsiteY2" fmla="*/ 1584462 h 2477513"/>
              <a:gd name="connsiteX3" fmla="*/ 1841473 w 2572940"/>
              <a:gd name="connsiteY3" fmla="*/ 1740496 h 2477513"/>
              <a:gd name="connsiteX4" fmla="*/ 1842294 w 2572940"/>
              <a:gd name="connsiteY4" fmla="*/ 1741354 h 2477513"/>
              <a:gd name="connsiteX5" fmla="*/ 1691574 w 2572940"/>
              <a:gd name="connsiteY5" fmla="*/ 1878998 h 2477513"/>
              <a:gd name="connsiteX6" fmla="*/ 314896 w 2572940"/>
              <a:gd name="connsiteY6" fmla="*/ 2466436 h 2477513"/>
              <a:gd name="connsiteX7" fmla="*/ 95532 w 2572940"/>
              <a:gd name="connsiteY7" fmla="*/ 2477513 h 2477513"/>
              <a:gd name="connsiteX8" fmla="*/ 0 w 2572940"/>
              <a:gd name="connsiteY8" fmla="*/ 1592757 h 2477513"/>
              <a:gd name="connsiteX9" fmla="*/ 220249 w 2572940"/>
              <a:gd name="connsiteY9" fmla="*/ 1545514 h 2477513"/>
              <a:gd name="connsiteX10" fmla="*/ 1092359 w 2572940"/>
              <a:gd name="connsiteY10" fmla="*/ 1173378 h 2477513"/>
              <a:gd name="connsiteX11" fmla="*/ 1199142 w 2572940"/>
              <a:gd name="connsiteY11" fmla="*/ 1070081 h 2477513"/>
              <a:gd name="connsiteX12" fmla="*/ 1199303 w 2572940"/>
              <a:gd name="connsiteY12" fmla="*/ 1070249 h 2477513"/>
              <a:gd name="connsiteX13" fmla="*/ 1274880 w 2572940"/>
              <a:gd name="connsiteY13" fmla="*/ 989490 h 2477513"/>
              <a:gd name="connsiteX14" fmla="*/ 1641811 w 2572940"/>
              <a:gd name="connsiteY14" fmla="*/ 114622 h 2477513"/>
              <a:gd name="connsiteX15" fmla="*/ 1647238 w 2572940"/>
              <a:gd name="connsiteY15" fmla="*/ 0 h 2477513"/>
              <a:gd name="connsiteX16" fmla="*/ 2572940 w 2572940"/>
              <a:gd name="connsiteY16" fmla="*/ 0 h 2477513"/>
              <a:gd name="connsiteX0" fmla="*/ 2586588 w 2586588"/>
              <a:gd name="connsiteY0" fmla="*/ 0 h 2491164"/>
              <a:gd name="connsiteX1" fmla="*/ 2576956 w 2586588"/>
              <a:gd name="connsiteY1" fmla="*/ 203429 h 2491164"/>
              <a:gd name="connsiteX2" fmla="*/ 1997734 w 2586588"/>
              <a:gd name="connsiteY2" fmla="*/ 1584462 h 2491164"/>
              <a:gd name="connsiteX3" fmla="*/ 1855121 w 2586588"/>
              <a:gd name="connsiteY3" fmla="*/ 1740496 h 2491164"/>
              <a:gd name="connsiteX4" fmla="*/ 1855942 w 2586588"/>
              <a:gd name="connsiteY4" fmla="*/ 1741354 h 2491164"/>
              <a:gd name="connsiteX5" fmla="*/ 1705222 w 2586588"/>
              <a:gd name="connsiteY5" fmla="*/ 1878998 h 2491164"/>
              <a:gd name="connsiteX6" fmla="*/ 328544 w 2586588"/>
              <a:gd name="connsiteY6" fmla="*/ 2466436 h 2491164"/>
              <a:gd name="connsiteX7" fmla="*/ 0 w 2586588"/>
              <a:gd name="connsiteY7" fmla="*/ 2491164 h 2491164"/>
              <a:gd name="connsiteX8" fmla="*/ 13648 w 2586588"/>
              <a:gd name="connsiteY8" fmla="*/ 1592757 h 2491164"/>
              <a:gd name="connsiteX9" fmla="*/ 233897 w 2586588"/>
              <a:gd name="connsiteY9" fmla="*/ 1545514 h 2491164"/>
              <a:gd name="connsiteX10" fmla="*/ 1106007 w 2586588"/>
              <a:gd name="connsiteY10" fmla="*/ 1173378 h 2491164"/>
              <a:gd name="connsiteX11" fmla="*/ 1212790 w 2586588"/>
              <a:gd name="connsiteY11" fmla="*/ 1070081 h 2491164"/>
              <a:gd name="connsiteX12" fmla="*/ 1212951 w 2586588"/>
              <a:gd name="connsiteY12" fmla="*/ 1070249 h 2491164"/>
              <a:gd name="connsiteX13" fmla="*/ 1288528 w 2586588"/>
              <a:gd name="connsiteY13" fmla="*/ 989490 h 2491164"/>
              <a:gd name="connsiteX14" fmla="*/ 1655459 w 2586588"/>
              <a:gd name="connsiteY14" fmla="*/ 114622 h 2491164"/>
              <a:gd name="connsiteX15" fmla="*/ 1660886 w 2586588"/>
              <a:gd name="connsiteY15" fmla="*/ 0 h 2491164"/>
              <a:gd name="connsiteX16" fmla="*/ 2586588 w 2586588"/>
              <a:gd name="connsiteY16" fmla="*/ 0 h 249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86588" h="2491164">
                <a:moveTo>
                  <a:pt x="2586588" y="0"/>
                </a:moveTo>
                <a:lnTo>
                  <a:pt x="2576956" y="203429"/>
                </a:lnTo>
                <a:cubicBezTo>
                  <a:pt x="2527144" y="726758"/>
                  <a:pt x="2317646" y="1203527"/>
                  <a:pt x="1997734" y="1584462"/>
                </a:cubicBezTo>
                <a:lnTo>
                  <a:pt x="1855121" y="1740496"/>
                </a:lnTo>
                <a:lnTo>
                  <a:pt x="1855942" y="1741354"/>
                </a:lnTo>
                <a:lnTo>
                  <a:pt x="1705222" y="1878998"/>
                </a:lnTo>
                <a:cubicBezTo>
                  <a:pt x="1326239" y="2201149"/>
                  <a:pt x="850921" y="2413386"/>
                  <a:pt x="328544" y="2466436"/>
                </a:cubicBezTo>
                <a:lnTo>
                  <a:pt x="0" y="2491164"/>
                </a:lnTo>
                <a:lnTo>
                  <a:pt x="13648" y="1592757"/>
                </a:lnTo>
                <a:cubicBezTo>
                  <a:pt x="55220" y="1590658"/>
                  <a:pt x="192325" y="1547613"/>
                  <a:pt x="233897" y="1545514"/>
                </a:cubicBezTo>
                <a:cubicBezTo>
                  <a:pt x="564817" y="1511907"/>
                  <a:pt x="865925" y="1377457"/>
                  <a:pt x="1106007" y="1173378"/>
                </a:cubicBezTo>
                <a:lnTo>
                  <a:pt x="1212790" y="1070081"/>
                </a:lnTo>
                <a:lnTo>
                  <a:pt x="1212951" y="1070249"/>
                </a:lnTo>
                <a:lnTo>
                  <a:pt x="1288528" y="989490"/>
                </a:lnTo>
                <a:cubicBezTo>
                  <a:pt x="1491189" y="748173"/>
                  <a:pt x="1623904" y="446145"/>
                  <a:pt x="1655459" y="114622"/>
                </a:cubicBezTo>
                <a:lnTo>
                  <a:pt x="1660886" y="0"/>
                </a:lnTo>
                <a:lnTo>
                  <a:pt x="2586588" y="0"/>
                </a:lnTo>
                <a:close/>
              </a:path>
            </a:pathLst>
          </a:custGeom>
          <a:gradFill>
            <a:gsLst>
              <a:gs pos="47000">
                <a:srgbClr val="8F093E"/>
              </a:gs>
              <a:gs pos="0">
                <a:sysClr val="window" lastClr="FFFFFF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7B13CB-A417-727F-450A-4E6FC5211966}"/>
              </a:ext>
            </a:extLst>
          </p:cNvPr>
          <p:cNvSpPr/>
          <p:nvPr/>
        </p:nvSpPr>
        <p:spPr>
          <a:xfrm rot="16200000">
            <a:off x="3500885" y="3842485"/>
            <a:ext cx="2492724" cy="2957319"/>
          </a:xfrm>
          <a:custGeom>
            <a:avLst/>
            <a:gdLst>
              <a:gd name="connsiteX0" fmla="*/ 2484996 w 2484996"/>
              <a:gd name="connsiteY0" fmla="*/ 0 h 2484873"/>
              <a:gd name="connsiteX1" fmla="*/ 2484996 w 2484996"/>
              <a:gd name="connsiteY1" fmla="*/ 925702 h 2484873"/>
              <a:gd name="connsiteX2" fmla="*/ 2360280 w 2484996"/>
              <a:gd name="connsiteY2" fmla="*/ 932000 h 2484873"/>
              <a:gd name="connsiteX3" fmla="*/ 1488169 w 2484996"/>
              <a:gd name="connsiteY3" fmla="*/ 1304136 h 2484873"/>
              <a:gd name="connsiteX4" fmla="*/ 1384931 w 2484996"/>
              <a:gd name="connsiteY4" fmla="*/ 1400303 h 2484873"/>
              <a:gd name="connsiteX5" fmla="*/ 1384946 w 2484996"/>
              <a:gd name="connsiteY5" fmla="*/ 1400319 h 2484873"/>
              <a:gd name="connsiteX6" fmla="*/ 1298060 w 2484996"/>
              <a:gd name="connsiteY6" fmla="*/ 1495382 h 2484873"/>
              <a:gd name="connsiteX7" fmla="*/ 931130 w 2484996"/>
              <a:gd name="connsiteY7" fmla="*/ 2370251 h 2484873"/>
              <a:gd name="connsiteX8" fmla="*/ 925702 w 2484996"/>
              <a:gd name="connsiteY8" fmla="*/ 2484873 h 2484873"/>
              <a:gd name="connsiteX9" fmla="*/ 0 w 2484996"/>
              <a:gd name="connsiteY9" fmla="*/ 2484873 h 2484873"/>
              <a:gd name="connsiteX10" fmla="*/ 9632 w 2484996"/>
              <a:gd name="connsiteY10" fmla="*/ 2281443 h 2484873"/>
              <a:gd name="connsiteX11" fmla="*/ 732575 w 2484996"/>
              <a:gd name="connsiteY11" fmla="*/ 743164 h 2484873"/>
              <a:gd name="connsiteX12" fmla="*/ 739609 w 2484996"/>
              <a:gd name="connsiteY12" fmla="*/ 736658 h 2484873"/>
              <a:gd name="connsiteX13" fmla="*/ 738250 w 2484996"/>
              <a:gd name="connsiteY13" fmla="*/ 735181 h 2484873"/>
              <a:gd name="connsiteX14" fmla="*/ 888954 w 2484996"/>
              <a:gd name="connsiteY14" fmla="*/ 598516 h 2484873"/>
              <a:gd name="connsiteX15" fmla="*/ 2265632 w 2484996"/>
              <a:gd name="connsiteY15" fmla="*/ 11077 h 2484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484996" h="2484873">
                <a:moveTo>
                  <a:pt x="2484996" y="0"/>
                </a:moveTo>
                <a:lnTo>
                  <a:pt x="2484996" y="925702"/>
                </a:lnTo>
                <a:lnTo>
                  <a:pt x="2360280" y="932000"/>
                </a:lnTo>
                <a:cubicBezTo>
                  <a:pt x="2029359" y="965607"/>
                  <a:pt x="1728251" y="1100057"/>
                  <a:pt x="1488169" y="1304136"/>
                </a:cubicBezTo>
                <a:lnTo>
                  <a:pt x="1384931" y="1400303"/>
                </a:lnTo>
                <a:lnTo>
                  <a:pt x="1384946" y="1400319"/>
                </a:lnTo>
                <a:lnTo>
                  <a:pt x="1298060" y="1495382"/>
                </a:lnTo>
                <a:cubicBezTo>
                  <a:pt x="1095399" y="1736700"/>
                  <a:pt x="962684" y="2038728"/>
                  <a:pt x="931130" y="2370251"/>
                </a:cubicBezTo>
                <a:lnTo>
                  <a:pt x="925702" y="2484873"/>
                </a:lnTo>
                <a:lnTo>
                  <a:pt x="0" y="2484873"/>
                </a:lnTo>
                <a:lnTo>
                  <a:pt x="9632" y="2281443"/>
                </a:lnTo>
                <a:cubicBezTo>
                  <a:pt x="66559" y="1683354"/>
                  <a:pt x="332058" y="1146076"/>
                  <a:pt x="732575" y="743164"/>
                </a:cubicBezTo>
                <a:lnTo>
                  <a:pt x="739609" y="736658"/>
                </a:lnTo>
                <a:lnTo>
                  <a:pt x="738250" y="735181"/>
                </a:lnTo>
                <a:cubicBezTo>
                  <a:pt x="768219" y="707460"/>
                  <a:pt x="858985" y="626237"/>
                  <a:pt x="888954" y="598516"/>
                </a:cubicBezTo>
                <a:cubicBezTo>
                  <a:pt x="1267937" y="276365"/>
                  <a:pt x="1743254" y="64128"/>
                  <a:pt x="2265632" y="11077"/>
                </a:cubicBezTo>
                <a:close/>
              </a:path>
            </a:pathLst>
          </a:custGeom>
          <a:solidFill>
            <a:srgbClr val="D44B7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39BE2E-9AE0-45B3-E7E8-16B780C54617}"/>
              </a:ext>
            </a:extLst>
          </p:cNvPr>
          <p:cNvGrpSpPr/>
          <p:nvPr/>
        </p:nvGrpSpPr>
        <p:grpSpPr>
          <a:xfrm>
            <a:off x="5556613" y="1349480"/>
            <a:ext cx="753041" cy="1013954"/>
            <a:chOff x="5181338" y="1304923"/>
            <a:chExt cx="753041" cy="93139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4DAA076-572F-38EB-525A-2FD9EE7C6D60}"/>
                </a:ext>
              </a:extLst>
            </p:cNvPr>
            <p:cNvSpPr/>
            <p:nvPr/>
          </p:nvSpPr>
          <p:spPr>
            <a:xfrm rot="16200000">
              <a:off x="5051846" y="1434415"/>
              <a:ext cx="931394" cy="672409"/>
            </a:xfrm>
            <a:custGeom>
              <a:avLst/>
              <a:gdLst>
                <a:gd name="connsiteX0" fmla="*/ 1146735 w 1146735"/>
                <a:gd name="connsiteY0" fmla="*/ 745277 h 745277"/>
                <a:gd name="connsiteX1" fmla="*/ 0 w 1146735"/>
                <a:gd name="connsiteY1" fmla="*/ 745277 h 745277"/>
                <a:gd name="connsiteX2" fmla="*/ 573368 w 1146735"/>
                <a:gd name="connsiteY2" fmla="*/ 0 h 745277"/>
                <a:gd name="connsiteX3" fmla="*/ 1146735 w 1146735"/>
                <a:gd name="connsiteY3" fmla="*/ 745277 h 7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6735" h="745277">
                  <a:moveTo>
                    <a:pt x="1146735" y="745277"/>
                  </a:moveTo>
                  <a:lnTo>
                    <a:pt x="0" y="745277"/>
                  </a:lnTo>
                  <a:lnTo>
                    <a:pt x="573368" y="0"/>
                  </a:lnTo>
                  <a:lnTo>
                    <a:pt x="1146735" y="745277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C695B2C-A477-4311-A073-E549C8D57184}"/>
                </a:ext>
              </a:extLst>
            </p:cNvPr>
            <p:cNvSpPr/>
            <p:nvPr/>
          </p:nvSpPr>
          <p:spPr>
            <a:xfrm rot="16200000">
              <a:off x="5132478" y="1434415"/>
              <a:ext cx="931394" cy="672409"/>
            </a:xfrm>
            <a:custGeom>
              <a:avLst/>
              <a:gdLst>
                <a:gd name="connsiteX0" fmla="*/ 1146735 w 1146735"/>
                <a:gd name="connsiteY0" fmla="*/ 745277 h 745277"/>
                <a:gd name="connsiteX1" fmla="*/ 0 w 1146735"/>
                <a:gd name="connsiteY1" fmla="*/ 745277 h 745277"/>
                <a:gd name="connsiteX2" fmla="*/ 573368 w 1146735"/>
                <a:gd name="connsiteY2" fmla="*/ 0 h 745277"/>
                <a:gd name="connsiteX3" fmla="*/ 1146735 w 1146735"/>
                <a:gd name="connsiteY3" fmla="*/ 745277 h 7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6735" h="745277">
                  <a:moveTo>
                    <a:pt x="1146735" y="745277"/>
                  </a:moveTo>
                  <a:lnTo>
                    <a:pt x="0" y="745277"/>
                  </a:lnTo>
                  <a:lnTo>
                    <a:pt x="573368" y="0"/>
                  </a:lnTo>
                  <a:lnTo>
                    <a:pt x="1146735" y="745277"/>
                  </a:lnTo>
                  <a:close/>
                </a:path>
              </a:pathLst>
            </a:custGeom>
            <a:solidFill>
              <a:srgbClr val="8F093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FBD4F72-A335-B7D0-5035-A5A476AFF43F}"/>
              </a:ext>
            </a:extLst>
          </p:cNvPr>
          <p:cNvGrpSpPr/>
          <p:nvPr/>
        </p:nvGrpSpPr>
        <p:grpSpPr>
          <a:xfrm rot="16200000">
            <a:off x="3293468" y="3971441"/>
            <a:ext cx="1055163" cy="1108033"/>
            <a:chOff x="3346308" y="2763980"/>
            <a:chExt cx="760272" cy="93139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43CAA47-1302-E10E-052B-3FAA390C4F2E}"/>
                </a:ext>
              </a:extLst>
            </p:cNvPr>
            <p:cNvSpPr/>
            <p:nvPr/>
          </p:nvSpPr>
          <p:spPr>
            <a:xfrm rot="16200000">
              <a:off x="3221652" y="2888636"/>
              <a:ext cx="931394" cy="682082"/>
            </a:xfrm>
            <a:custGeom>
              <a:avLst/>
              <a:gdLst>
                <a:gd name="connsiteX0" fmla="*/ 1146735 w 1146735"/>
                <a:gd name="connsiteY0" fmla="*/ 745277 h 745277"/>
                <a:gd name="connsiteX1" fmla="*/ 0 w 1146735"/>
                <a:gd name="connsiteY1" fmla="*/ 745277 h 745277"/>
                <a:gd name="connsiteX2" fmla="*/ 573368 w 1146735"/>
                <a:gd name="connsiteY2" fmla="*/ 0 h 745277"/>
                <a:gd name="connsiteX3" fmla="*/ 1146735 w 1146735"/>
                <a:gd name="connsiteY3" fmla="*/ 745277 h 7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6735" h="745277">
                  <a:moveTo>
                    <a:pt x="1146735" y="745277"/>
                  </a:moveTo>
                  <a:lnTo>
                    <a:pt x="0" y="745277"/>
                  </a:lnTo>
                  <a:lnTo>
                    <a:pt x="573368" y="0"/>
                  </a:lnTo>
                  <a:lnTo>
                    <a:pt x="1146735" y="745277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8DB6854-1602-9AB1-42E6-115BDF99E9C5}"/>
                </a:ext>
              </a:extLst>
            </p:cNvPr>
            <p:cNvSpPr/>
            <p:nvPr/>
          </p:nvSpPr>
          <p:spPr>
            <a:xfrm rot="16200000">
              <a:off x="3301066" y="2889860"/>
              <a:ext cx="931394" cy="679634"/>
            </a:xfrm>
            <a:custGeom>
              <a:avLst/>
              <a:gdLst>
                <a:gd name="connsiteX0" fmla="*/ 1146735 w 1146735"/>
                <a:gd name="connsiteY0" fmla="*/ 745277 h 745277"/>
                <a:gd name="connsiteX1" fmla="*/ 0 w 1146735"/>
                <a:gd name="connsiteY1" fmla="*/ 745277 h 745277"/>
                <a:gd name="connsiteX2" fmla="*/ 573368 w 1146735"/>
                <a:gd name="connsiteY2" fmla="*/ 0 h 745277"/>
                <a:gd name="connsiteX3" fmla="*/ 1146735 w 1146735"/>
                <a:gd name="connsiteY3" fmla="*/ 745277 h 7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6735" h="745277">
                  <a:moveTo>
                    <a:pt x="1146735" y="745277"/>
                  </a:moveTo>
                  <a:lnTo>
                    <a:pt x="0" y="745277"/>
                  </a:lnTo>
                  <a:lnTo>
                    <a:pt x="573368" y="0"/>
                  </a:lnTo>
                  <a:lnTo>
                    <a:pt x="1146735" y="745277"/>
                  </a:lnTo>
                  <a:close/>
                </a:path>
              </a:pathLst>
            </a:custGeom>
            <a:solidFill>
              <a:srgbClr val="C7003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7BE259F-66B8-7ECA-E3C3-7160C056A841}"/>
              </a:ext>
            </a:extLst>
          </p:cNvPr>
          <p:cNvGrpSpPr/>
          <p:nvPr/>
        </p:nvGrpSpPr>
        <p:grpSpPr>
          <a:xfrm flipH="1">
            <a:off x="6225864" y="5617203"/>
            <a:ext cx="753041" cy="950304"/>
            <a:chOff x="5181338" y="1286013"/>
            <a:chExt cx="753041" cy="950304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CCDC1E7-0987-FA05-2C8E-5FB659537B66}"/>
                </a:ext>
              </a:extLst>
            </p:cNvPr>
            <p:cNvSpPr/>
            <p:nvPr/>
          </p:nvSpPr>
          <p:spPr>
            <a:xfrm rot="16200000">
              <a:off x="5042391" y="1424960"/>
              <a:ext cx="950304" cy="672409"/>
            </a:xfrm>
            <a:custGeom>
              <a:avLst/>
              <a:gdLst>
                <a:gd name="connsiteX0" fmla="*/ 1146735 w 1146735"/>
                <a:gd name="connsiteY0" fmla="*/ 745277 h 745277"/>
                <a:gd name="connsiteX1" fmla="*/ 0 w 1146735"/>
                <a:gd name="connsiteY1" fmla="*/ 745277 h 745277"/>
                <a:gd name="connsiteX2" fmla="*/ 573368 w 1146735"/>
                <a:gd name="connsiteY2" fmla="*/ 0 h 745277"/>
                <a:gd name="connsiteX3" fmla="*/ 1146735 w 1146735"/>
                <a:gd name="connsiteY3" fmla="*/ 745277 h 7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6735" h="745277">
                  <a:moveTo>
                    <a:pt x="1146735" y="745277"/>
                  </a:moveTo>
                  <a:lnTo>
                    <a:pt x="0" y="745277"/>
                  </a:lnTo>
                  <a:lnTo>
                    <a:pt x="573368" y="0"/>
                  </a:lnTo>
                  <a:lnTo>
                    <a:pt x="1146735" y="745277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18DB13C-4515-13E6-AE86-1AD278FB4EA8}"/>
                </a:ext>
              </a:extLst>
            </p:cNvPr>
            <p:cNvSpPr/>
            <p:nvPr/>
          </p:nvSpPr>
          <p:spPr>
            <a:xfrm rot="16200000">
              <a:off x="5132478" y="1426687"/>
              <a:ext cx="931394" cy="672409"/>
            </a:xfrm>
            <a:custGeom>
              <a:avLst/>
              <a:gdLst>
                <a:gd name="connsiteX0" fmla="*/ 1146735 w 1146735"/>
                <a:gd name="connsiteY0" fmla="*/ 745277 h 745277"/>
                <a:gd name="connsiteX1" fmla="*/ 0 w 1146735"/>
                <a:gd name="connsiteY1" fmla="*/ 745277 h 745277"/>
                <a:gd name="connsiteX2" fmla="*/ 573368 w 1146735"/>
                <a:gd name="connsiteY2" fmla="*/ 0 h 745277"/>
                <a:gd name="connsiteX3" fmla="*/ 1146735 w 1146735"/>
                <a:gd name="connsiteY3" fmla="*/ 745277 h 7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6735" h="745277">
                  <a:moveTo>
                    <a:pt x="1146735" y="745277"/>
                  </a:moveTo>
                  <a:lnTo>
                    <a:pt x="0" y="745277"/>
                  </a:lnTo>
                  <a:lnTo>
                    <a:pt x="573368" y="0"/>
                  </a:lnTo>
                  <a:lnTo>
                    <a:pt x="1146735" y="745277"/>
                  </a:lnTo>
                  <a:close/>
                </a:path>
              </a:pathLst>
            </a:custGeom>
            <a:solidFill>
              <a:srgbClr val="D44B7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34B69695-D622-D089-333F-EFACDA73232D}"/>
              </a:ext>
            </a:extLst>
          </p:cNvPr>
          <p:cNvSpPr/>
          <p:nvPr/>
        </p:nvSpPr>
        <p:spPr>
          <a:xfrm flipV="1">
            <a:off x="7394254" y="1366506"/>
            <a:ext cx="909135" cy="89842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292100" dist="38100" dir="5400000" sx="102000" sy="102000" algn="t" rotWithShape="0">
              <a:prstClr val="black">
                <a:alpha val="28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34057"/>
                  </a:gs>
                  <a:gs pos="100000">
                    <a:srgbClr val="7B88DF"/>
                  </a:gs>
                  <a:gs pos="64000">
                    <a:srgbClr val="9C60BE"/>
                  </a:gs>
                  <a:gs pos="33000">
                    <a:srgbClr val="B96495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D6D7967-87AC-B7BF-72A7-EABAB6958BE9}"/>
              </a:ext>
            </a:extLst>
          </p:cNvPr>
          <p:cNvSpPr/>
          <p:nvPr/>
        </p:nvSpPr>
        <p:spPr>
          <a:xfrm>
            <a:off x="7482065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FE80EB9-85C5-DFDF-11D5-0276F7881587}"/>
              </a:ext>
            </a:extLst>
          </p:cNvPr>
          <p:cNvGrpSpPr/>
          <p:nvPr/>
        </p:nvGrpSpPr>
        <p:grpSpPr>
          <a:xfrm>
            <a:off x="3830150" y="1365951"/>
            <a:ext cx="909135" cy="898428"/>
            <a:chOff x="3699826" y="1415927"/>
            <a:chExt cx="909135" cy="898428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2BDC014-3F4A-8A37-BB85-1B449752F995}"/>
                </a:ext>
              </a:extLst>
            </p:cNvPr>
            <p:cNvSpPr/>
            <p:nvPr/>
          </p:nvSpPr>
          <p:spPr>
            <a:xfrm flipV="1">
              <a:off x="3699826" y="1415927"/>
              <a:ext cx="909135" cy="898428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92100" dist="38100" dir="5400000" sx="102000" sy="102000" algn="t" rotWithShape="0">
                <a:prstClr val="black">
                  <a:alpha val="28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34057"/>
                    </a:gs>
                    <a:gs pos="100000">
                      <a:srgbClr val="7B88DF"/>
                    </a:gs>
                    <a:gs pos="64000">
                      <a:srgbClr val="9C60BE"/>
                    </a:gs>
                    <a:gs pos="33000">
                      <a:srgbClr val="B96495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0859BC3-2F89-59AE-0618-AEF48B12AD95}"/>
                </a:ext>
              </a:extLst>
            </p:cNvPr>
            <p:cNvSpPr/>
            <p:nvPr/>
          </p:nvSpPr>
          <p:spPr>
            <a:xfrm>
              <a:off x="3793825" y="1504573"/>
              <a:ext cx="721136" cy="721136"/>
            </a:xfrm>
            <a:prstGeom prst="ellipse">
              <a:avLst/>
            </a:prstGeom>
            <a:gradFill>
              <a:gsLst>
                <a:gs pos="0">
                  <a:srgbClr val="B90239"/>
                </a:gs>
                <a:gs pos="100000">
                  <a:srgbClr val="621443"/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BAF396-4055-6D97-82AE-17564D18E6C2}"/>
              </a:ext>
            </a:extLst>
          </p:cNvPr>
          <p:cNvGrpSpPr/>
          <p:nvPr/>
        </p:nvGrpSpPr>
        <p:grpSpPr>
          <a:xfrm>
            <a:off x="5481889" y="5280209"/>
            <a:ext cx="909135" cy="898428"/>
            <a:chOff x="3699826" y="1415927"/>
            <a:chExt cx="909135" cy="898428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7D6D64A-6D08-D79C-D7E4-E55693E3E7F8}"/>
                </a:ext>
              </a:extLst>
            </p:cNvPr>
            <p:cNvSpPr/>
            <p:nvPr/>
          </p:nvSpPr>
          <p:spPr>
            <a:xfrm flipV="1">
              <a:off x="3699826" y="1415927"/>
              <a:ext cx="909135" cy="898428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92100" dist="38100" dir="5400000" sx="102000" sy="102000" algn="t" rotWithShape="0">
                <a:prstClr val="black">
                  <a:alpha val="28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34057"/>
                    </a:gs>
                    <a:gs pos="100000">
                      <a:srgbClr val="7B88DF"/>
                    </a:gs>
                    <a:gs pos="64000">
                      <a:srgbClr val="9C60BE"/>
                    </a:gs>
                    <a:gs pos="33000">
                      <a:srgbClr val="B96495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826938D-21DC-BC94-0F64-36F03797A668}"/>
                </a:ext>
              </a:extLst>
            </p:cNvPr>
            <p:cNvSpPr/>
            <p:nvPr/>
          </p:nvSpPr>
          <p:spPr>
            <a:xfrm>
              <a:off x="3793825" y="1504573"/>
              <a:ext cx="721136" cy="721136"/>
            </a:xfrm>
            <a:prstGeom prst="ellipse">
              <a:avLst/>
            </a:prstGeom>
            <a:gradFill>
              <a:gsLst>
                <a:gs pos="0">
                  <a:srgbClr val="B90239"/>
                </a:gs>
                <a:gs pos="100000">
                  <a:srgbClr val="621443"/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FC7E2FA-A2ED-1864-98D4-3CED08FD4E1A}"/>
              </a:ext>
            </a:extLst>
          </p:cNvPr>
          <p:cNvGrpSpPr/>
          <p:nvPr/>
        </p:nvGrpSpPr>
        <p:grpSpPr>
          <a:xfrm>
            <a:off x="5792750" y="5576820"/>
            <a:ext cx="308104" cy="308104"/>
            <a:chOff x="9161463" y="3609975"/>
            <a:chExt cx="360363" cy="360363"/>
          </a:xfrm>
          <a:solidFill>
            <a:sysClr val="window" lastClr="FFFFFF"/>
          </a:solidFill>
        </p:grpSpPr>
        <p:sp>
          <p:nvSpPr>
            <p:cNvPr id="34" name="Freeform 1209">
              <a:extLst>
                <a:ext uri="{FF2B5EF4-FFF2-40B4-BE49-F238E27FC236}">
                  <a16:creationId xmlns:a16="http://schemas.microsoft.com/office/drawing/2014/main" id="{6D56F679-8844-8267-E832-40BFC3A7B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1463" y="3954463"/>
              <a:ext cx="360363" cy="15875"/>
            </a:xfrm>
            <a:custGeom>
              <a:avLst/>
              <a:gdLst>
                <a:gd name="T0" fmla="*/ 94 w 96"/>
                <a:gd name="T1" fmla="*/ 4 h 4"/>
                <a:gd name="T2" fmla="*/ 2 w 96"/>
                <a:gd name="T3" fmla="*/ 4 h 4"/>
                <a:gd name="T4" fmla="*/ 0 w 96"/>
                <a:gd name="T5" fmla="*/ 2 h 4"/>
                <a:gd name="T6" fmla="*/ 2 w 96"/>
                <a:gd name="T7" fmla="*/ 0 h 4"/>
                <a:gd name="T8" fmla="*/ 94 w 96"/>
                <a:gd name="T9" fmla="*/ 0 h 4"/>
                <a:gd name="T10" fmla="*/ 96 w 96"/>
                <a:gd name="T11" fmla="*/ 2 h 4"/>
                <a:gd name="T12" fmla="*/ 94 w 9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4">
                  <a:moveTo>
                    <a:pt x="9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5" y="0"/>
                    <a:pt x="96" y="1"/>
                    <a:pt x="96" y="2"/>
                  </a:cubicBezTo>
                  <a:cubicBezTo>
                    <a:pt x="96" y="3"/>
                    <a:pt x="95" y="4"/>
                    <a:pt x="9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5" name="Freeform 1210">
              <a:extLst>
                <a:ext uri="{FF2B5EF4-FFF2-40B4-BE49-F238E27FC236}">
                  <a16:creationId xmlns:a16="http://schemas.microsoft.com/office/drawing/2014/main" id="{E1DF8F2E-BA50-BEC5-4C27-763148AAD5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5750" y="3879850"/>
              <a:ext cx="60325" cy="90488"/>
            </a:xfrm>
            <a:custGeom>
              <a:avLst/>
              <a:gdLst>
                <a:gd name="T0" fmla="*/ 14 w 16"/>
                <a:gd name="T1" fmla="*/ 24 h 24"/>
                <a:gd name="T2" fmla="*/ 2 w 16"/>
                <a:gd name="T3" fmla="*/ 24 h 24"/>
                <a:gd name="T4" fmla="*/ 0 w 16"/>
                <a:gd name="T5" fmla="*/ 22 h 24"/>
                <a:gd name="T6" fmla="*/ 0 w 16"/>
                <a:gd name="T7" fmla="*/ 2 h 24"/>
                <a:gd name="T8" fmla="*/ 2 w 16"/>
                <a:gd name="T9" fmla="*/ 0 h 24"/>
                <a:gd name="T10" fmla="*/ 14 w 16"/>
                <a:gd name="T11" fmla="*/ 0 h 24"/>
                <a:gd name="T12" fmla="*/ 16 w 16"/>
                <a:gd name="T13" fmla="*/ 2 h 24"/>
                <a:gd name="T14" fmla="*/ 16 w 16"/>
                <a:gd name="T15" fmla="*/ 22 h 24"/>
                <a:gd name="T16" fmla="*/ 14 w 16"/>
                <a:gd name="T17" fmla="*/ 24 h 24"/>
                <a:gd name="T18" fmla="*/ 4 w 16"/>
                <a:gd name="T19" fmla="*/ 20 h 24"/>
                <a:gd name="T20" fmla="*/ 12 w 16"/>
                <a:gd name="T21" fmla="*/ 20 h 24"/>
                <a:gd name="T22" fmla="*/ 12 w 16"/>
                <a:gd name="T23" fmla="*/ 4 h 24"/>
                <a:gd name="T24" fmla="*/ 4 w 16"/>
                <a:gd name="T25" fmla="*/ 4 h 24"/>
                <a:gd name="T26" fmla="*/ 4 w 16"/>
                <a:gd name="T2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24">
                  <a:moveTo>
                    <a:pt x="14" y="24"/>
                  </a:moveTo>
                  <a:cubicBezTo>
                    <a:pt x="2" y="24"/>
                    <a:pt x="2" y="24"/>
                    <a:pt x="2" y="24"/>
                  </a:cubicBezTo>
                  <a:cubicBezTo>
                    <a:pt x="1" y="24"/>
                    <a:pt x="0" y="23"/>
                    <a:pt x="0" y="2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5" y="24"/>
                    <a:pt x="14" y="24"/>
                  </a:cubicBezTo>
                  <a:close/>
                  <a:moveTo>
                    <a:pt x="4" y="20"/>
                  </a:moveTo>
                  <a:cubicBezTo>
                    <a:pt x="12" y="20"/>
                    <a:pt x="12" y="20"/>
                    <a:pt x="12" y="2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" name="Freeform 1211">
              <a:extLst>
                <a:ext uri="{FF2B5EF4-FFF2-40B4-BE49-F238E27FC236}">
                  <a16:creationId xmlns:a16="http://schemas.microsoft.com/office/drawing/2014/main" id="{03D951AB-A96D-8259-E049-AB6FFB3E13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66238" y="3805238"/>
              <a:ext cx="60325" cy="165100"/>
            </a:xfrm>
            <a:custGeom>
              <a:avLst/>
              <a:gdLst>
                <a:gd name="T0" fmla="*/ 14 w 16"/>
                <a:gd name="T1" fmla="*/ 44 h 44"/>
                <a:gd name="T2" fmla="*/ 2 w 16"/>
                <a:gd name="T3" fmla="*/ 44 h 44"/>
                <a:gd name="T4" fmla="*/ 0 w 16"/>
                <a:gd name="T5" fmla="*/ 42 h 44"/>
                <a:gd name="T6" fmla="*/ 0 w 16"/>
                <a:gd name="T7" fmla="*/ 2 h 44"/>
                <a:gd name="T8" fmla="*/ 2 w 16"/>
                <a:gd name="T9" fmla="*/ 0 h 44"/>
                <a:gd name="T10" fmla="*/ 14 w 16"/>
                <a:gd name="T11" fmla="*/ 0 h 44"/>
                <a:gd name="T12" fmla="*/ 16 w 16"/>
                <a:gd name="T13" fmla="*/ 2 h 44"/>
                <a:gd name="T14" fmla="*/ 16 w 16"/>
                <a:gd name="T15" fmla="*/ 42 h 44"/>
                <a:gd name="T16" fmla="*/ 14 w 16"/>
                <a:gd name="T17" fmla="*/ 44 h 44"/>
                <a:gd name="T18" fmla="*/ 4 w 16"/>
                <a:gd name="T19" fmla="*/ 40 h 44"/>
                <a:gd name="T20" fmla="*/ 12 w 16"/>
                <a:gd name="T21" fmla="*/ 40 h 44"/>
                <a:gd name="T22" fmla="*/ 12 w 16"/>
                <a:gd name="T23" fmla="*/ 4 h 44"/>
                <a:gd name="T24" fmla="*/ 4 w 16"/>
                <a:gd name="T25" fmla="*/ 4 h 44"/>
                <a:gd name="T26" fmla="*/ 4 w 16"/>
                <a:gd name="T27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44">
                  <a:moveTo>
                    <a:pt x="14" y="44"/>
                  </a:moveTo>
                  <a:cubicBezTo>
                    <a:pt x="2" y="44"/>
                    <a:pt x="2" y="44"/>
                    <a:pt x="2" y="44"/>
                  </a:cubicBezTo>
                  <a:cubicBezTo>
                    <a:pt x="1" y="44"/>
                    <a:pt x="0" y="43"/>
                    <a:pt x="0" y="4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3"/>
                    <a:pt x="15" y="44"/>
                    <a:pt x="14" y="44"/>
                  </a:cubicBezTo>
                  <a:close/>
                  <a:moveTo>
                    <a:pt x="4" y="40"/>
                  </a:moveTo>
                  <a:cubicBezTo>
                    <a:pt x="12" y="40"/>
                    <a:pt x="12" y="40"/>
                    <a:pt x="12" y="4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7" name="Freeform 1212">
              <a:extLst>
                <a:ext uri="{FF2B5EF4-FFF2-40B4-BE49-F238E27FC236}">
                  <a16:creationId xmlns:a16="http://schemas.microsoft.com/office/drawing/2014/main" id="{06B5611F-5EC9-CD2A-CED4-0A68E08CD5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6725" y="3835400"/>
              <a:ext cx="60325" cy="134938"/>
            </a:xfrm>
            <a:custGeom>
              <a:avLst/>
              <a:gdLst>
                <a:gd name="T0" fmla="*/ 14 w 16"/>
                <a:gd name="T1" fmla="*/ 36 h 36"/>
                <a:gd name="T2" fmla="*/ 2 w 16"/>
                <a:gd name="T3" fmla="*/ 36 h 36"/>
                <a:gd name="T4" fmla="*/ 0 w 16"/>
                <a:gd name="T5" fmla="*/ 34 h 36"/>
                <a:gd name="T6" fmla="*/ 0 w 16"/>
                <a:gd name="T7" fmla="*/ 2 h 36"/>
                <a:gd name="T8" fmla="*/ 2 w 16"/>
                <a:gd name="T9" fmla="*/ 0 h 36"/>
                <a:gd name="T10" fmla="*/ 14 w 16"/>
                <a:gd name="T11" fmla="*/ 0 h 36"/>
                <a:gd name="T12" fmla="*/ 16 w 16"/>
                <a:gd name="T13" fmla="*/ 2 h 36"/>
                <a:gd name="T14" fmla="*/ 16 w 16"/>
                <a:gd name="T15" fmla="*/ 34 h 36"/>
                <a:gd name="T16" fmla="*/ 14 w 16"/>
                <a:gd name="T17" fmla="*/ 36 h 36"/>
                <a:gd name="T18" fmla="*/ 4 w 16"/>
                <a:gd name="T19" fmla="*/ 32 h 36"/>
                <a:gd name="T20" fmla="*/ 12 w 16"/>
                <a:gd name="T21" fmla="*/ 32 h 36"/>
                <a:gd name="T22" fmla="*/ 12 w 16"/>
                <a:gd name="T23" fmla="*/ 4 h 36"/>
                <a:gd name="T24" fmla="*/ 4 w 16"/>
                <a:gd name="T25" fmla="*/ 4 h 36"/>
                <a:gd name="T26" fmla="*/ 4 w 16"/>
                <a:gd name="T27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2" y="36"/>
                    <a:pt x="2" y="36"/>
                    <a:pt x="2" y="36"/>
                  </a:cubicBezTo>
                  <a:cubicBezTo>
                    <a:pt x="1" y="36"/>
                    <a:pt x="0" y="35"/>
                    <a:pt x="0" y="3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4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8" name="Freeform 1213">
              <a:extLst>
                <a:ext uri="{FF2B5EF4-FFF2-40B4-BE49-F238E27FC236}">
                  <a16:creationId xmlns:a16="http://schemas.microsoft.com/office/drawing/2014/main" id="{5BB707F9-5D96-14FB-EE6E-D29465EEE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7213" y="3729038"/>
              <a:ext cx="60325" cy="241300"/>
            </a:xfrm>
            <a:custGeom>
              <a:avLst/>
              <a:gdLst>
                <a:gd name="T0" fmla="*/ 14 w 16"/>
                <a:gd name="T1" fmla="*/ 64 h 64"/>
                <a:gd name="T2" fmla="*/ 2 w 16"/>
                <a:gd name="T3" fmla="*/ 64 h 64"/>
                <a:gd name="T4" fmla="*/ 0 w 16"/>
                <a:gd name="T5" fmla="*/ 62 h 64"/>
                <a:gd name="T6" fmla="*/ 0 w 16"/>
                <a:gd name="T7" fmla="*/ 2 h 64"/>
                <a:gd name="T8" fmla="*/ 2 w 16"/>
                <a:gd name="T9" fmla="*/ 0 h 64"/>
                <a:gd name="T10" fmla="*/ 14 w 16"/>
                <a:gd name="T11" fmla="*/ 0 h 64"/>
                <a:gd name="T12" fmla="*/ 16 w 16"/>
                <a:gd name="T13" fmla="*/ 2 h 64"/>
                <a:gd name="T14" fmla="*/ 16 w 16"/>
                <a:gd name="T15" fmla="*/ 62 h 64"/>
                <a:gd name="T16" fmla="*/ 14 w 16"/>
                <a:gd name="T17" fmla="*/ 64 h 64"/>
                <a:gd name="T18" fmla="*/ 4 w 16"/>
                <a:gd name="T19" fmla="*/ 60 h 64"/>
                <a:gd name="T20" fmla="*/ 12 w 16"/>
                <a:gd name="T21" fmla="*/ 60 h 64"/>
                <a:gd name="T22" fmla="*/ 12 w 16"/>
                <a:gd name="T23" fmla="*/ 4 h 64"/>
                <a:gd name="T24" fmla="*/ 4 w 16"/>
                <a:gd name="T25" fmla="*/ 4 h 64"/>
                <a:gd name="T26" fmla="*/ 4 w 16"/>
                <a:gd name="T2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4">
                  <a:moveTo>
                    <a:pt x="14" y="64"/>
                  </a:moveTo>
                  <a:cubicBezTo>
                    <a:pt x="2" y="64"/>
                    <a:pt x="2" y="64"/>
                    <a:pt x="2" y="64"/>
                  </a:cubicBezTo>
                  <a:cubicBezTo>
                    <a:pt x="1" y="64"/>
                    <a:pt x="0" y="63"/>
                    <a:pt x="0" y="6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6" y="63"/>
                    <a:pt x="15" y="64"/>
                    <a:pt x="14" y="64"/>
                  </a:cubicBezTo>
                  <a:close/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" name="Freeform 1214">
              <a:extLst>
                <a:ext uri="{FF2B5EF4-FFF2-40B4-BE49-F238E27FC236}">
                  <a16:creationId xmlns:a16="http://schemas.microsoft.com/office/drawing/2014/main" id="{EC92E49C-ABFD-7D9D-19B3-1854D192D6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83688" y="3759200"/>
              <a:ext cx="46038" cy="46038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4 w 12"/>
                <a:gd name="T13" fmla="*/ 6 h 12"/>
                <a:gd name="T14" fmla="*/ 6 w 12"/>
                <a:gd name="T15" fmla="*/ 8 h 12"/>
                <a:gd name="T16" fmla="*/ 8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4" y="5"/>
                    <a:pt x="4" y="6"/>
                  </a:cubicBezTo>
                  <a:cubicBezTo>
                    <a:pt x="4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0" name="Freeform 1215">
              <a:extLst>
                <a:ext uri="{FF2B5EF4-FFF2-40B4-BE49-F238E27FC236}">
                  <a16:creationId xmlns:a16="http://schemas.microsoft.com/office/drawing/2014/main" id="{8B1C4873-1FB5-8023-A9C1-05D59CB243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74175" y="3684588"/>
              <a:ext cx="44450" cy="4445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4 w 12"/>
                <a:gd name="T13" fmla="*/ 6 h 12"/>
                <a:gd name="T14" fmla="*/ 6 w 12"/>
                <a:gd name="T15" fmla="*/ 8 h 12"/>
                <a:gd name="T16" fmla="*/ 8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4" y="5"/>
                    <a:pt x="4" y="6"/>
                  </a:cubicBezTo>
                  <a:cubicBezTo>
                    <a:pt x="4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1" name="Freeform 1216">
              <a:extLst>
                <a:ext uri="{FF2B5EF4-FFF2-40B4-BE49-F238E27FC236}">
                  <a16:creationId xmlns:a16="http://schemas.microsoft.com/office/drawing/2014/main" id="{C02D6C0B-614E-D296-6049-9BCE4166B7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64663" y="3714750"/>
              <a:ext cx="44450" cy="4445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4 w 12"/>
                <a:gd name="T13" fmla="*/ 6 h 12"/>
                <a:gd name="T14" fmla="*/ 6 w 12"/>
                <a:gd name="T15" fmla="*/ 8 h 12"/>
                <a:gd name="T16" fmla="*/ 8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4" y="5"/>
                    <a:pt x="4" y="6"/>
                  </a:cubicBezTo>
                  <a:cubicBezTo>
                    <a:pt x="4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2" name="Freeform 1217">
              <a:extLst>
                <a:ext uri="{FF2B5EF4-FFF2-40B4-BE49-F238E27FC236}">
                  <a16:creationId xmlns:a16="http://schemas.microsoft.com/office/drawing/2014/main" id="{EFEE311F-937F-A2A0-D441-CAC3F5ACF9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53563" y="3609975"/>
              <a:ext cx="46038" cy="4445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4 w 12"/>
                <a:gd name="T13" fmla="*/ 6 h 12"/>
                <a:gd name="T14" fmla="*/ 6 w 12"/>
                <a:gd name="T15" fmla="*/ 8 h 12"/>
                <a:gd name="T16" fmla="*/ 8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4" y="5"/>
                    <a:pt x="4" y="6"/>
                  </a:cubicBezTo>
                  <a:cubicBezTo>
                    <a:pt x="4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" name="Freeform 1218">
              <a:extLst>
                <a:ext uri="{FF2B5EF4-FFF2-40B4-BE49-F238E27FC236}">
                  <a16:creationId xmlns:a16="http://schemas.microsoft.com/office/drawing/2014/main" id="{C2AE998E-5BA1-C8DD-67F2-65C4FE0E0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0675" y="3706813"/>
              <a:ext cx="82550" cy="71438"/>
            </a:xfrm>
            <a:custGeom>
              <a:avLst/>
              <a:gdLst>
                <a:gd name="T0" fmla="*/ 2 w 22"/>
                <a:gd name="T1" fmla="*/ 19 h 19"/>
                <a:gd name="T2" fmla="*/ 1 w 22"/>
                <a:gd name="T3" fmla="*/ 19 h 19"/>
                <a:gd name="T4" fmla="*/ 1 w 22"/>
                <a:gd name="T5" fmla="*/ 16 h 19"/>
                <a:gd name="T6" fmla="*/ 19 w 22"/>
                <a:gd name="T7" fmla="*/ 1 h 19"/>
                <a:gd name="T8" fmla="*/ 21 w 22"/>
                <a:gd name="T9" fmla="*/ 1 h 19"/>
                <a:gd name="T10" fmla="*/ 21 w 22"/>
                <a:gd name="T11" fmla="*/ 4 h 19"/>
                <a:gd name="T12" fmla="*/ 3 w 22"/>
                <a:gd name="T13" fmla="*/ 19 h 19"/>
                <a:gd name="T14" fmla="*/ 2 w 22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9">
                  <a:moveTo>
                    <a:pt x="2" y="19"/>
                  </a:moveTo>
                  <a:cubicBezTo>
                    <a:pt x="2" y="19"/>
                    <a:pt x="1" y="19"/>
                    <a:pt x="1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0"/>
                    <a:pt x="21" y="0"/>
                    <a:pt x="21" y="1"/>
                  </a:cubicBezTo>
                  <a:cubicBezTo>
                    <a:pt x="22" y="2"/>
                    <a:pt x="22" y="3"/>
                    <a:pt x="21" y="4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" name="Freeform 1219">
              <a:extLst>
                <a:ext uri="{FF2B5EF4-FFF2-40B4-BE49-F238E27FC236}">
                  <a16:creationId xmlns:a16="http://schemas.microsoft.com/office/drawing/2014/main" id="{BDD828A8-C986-FF5B-C9B8-A6C5E2DF9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4338" y="3703638"/>
              <a:ext cx="79375" cy="38100"/>
            </a:xfrm>
            <a:custGeom>
              <a:avLst/>
              <a:gdLst>
                <a:gd name="T0" fmla="*/ 18 w 21"/>
                <a:gd name="T1" fmla="*/ 10 h 10"/>
                <a:gd name="T2" fmla="*/ 18 w 21"/>
                <a:gd name="T3" fmla="*/ 10 h 10"/>
                <a:gd name="T4" fmla="*/ 1 w 21"/>
                <a:gd name="T5" fmla="*/ 4 h 10"/>
                <a:gd name="T6" fmla="*/ 0 w 21"/>
                <a:gd name="T7" fmla="*/ 2 h 10"/>
                <a:gd name="T8" fmla="*/ 2 w 21"/>
                <a:gd name="T9" fmla="*/ 0 h 10"/>
                <a:gd name="T10" fmla="*/ 19 w 21"/>
                <a:gd name="T11" fmla="*/ 6 h 10"/>
                <a:gd name="T12" fmla="*/ 20 w 21"/>
                <a:gd name="T13" fmla="*/ 8 h 10"/>
                <a:gd name="T14" fmla="*/ 18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8" y="10"/>
                  </a:moveTo>
                  <a:cubicBezTo>
                    <a:pt x="18" y="10"/>
                    <a:pt x="18" y="10"/>
                    <a:pt x="18" y="10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1" y="7"/>
                    <a:pt x="20" y="8"/>
                  </a:cubicBezTo>
                  <a:cubicBezTo>
                    <a:pt x="20" y="9"/>
                    <a:pt x="19" y="10"/>
                    <a:pt x="1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5" name="Freeform 1220">
              <a:extLst>
                <a:ext uri="{FF2B5EF4-FFF2-40B4-BE49-F238E27FC236}">
                  <a16:creationId xmlns:a16="http://schemas.microsoft.com/office/drawing/2014/main" id="{5F1A6347-0516-1AAF-9EBD-9E3263727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6888" y="3635375"/>
              <a:ext cx="90488" cy="98425"/>
            </a:xfrm>
            <a:custGeom>
              <a:avLst/>
              <a:gdLst>
                <a:gd name="T0" fmla="*/ 3 w 24"/>
                <a:gd name="T1" fmla="*/ 26 h 26"/>
                <a:gd name="T2" fmla="*/ 1 w 24"/>
                <a:gd name="T3" fmla="*/ 25 h 26"/>
                <a:gd name="T4" fmla="*/ 1 w 24"/>
                <a:gd name="T5" fmla="*/ 23 h 26"/>
                <a:gd name="T6" fmla="*/ 20 w 24"/>
                <a:gd name="T7" fmla="*/ 1 h 26"/>
                <a:gd name="T8" fmla="*/ 23 w 24"/>
                <a:gd name="T9" fmla="*/ 1 h 26"/>
                <a:gd name="T10" fmla="*/ 23 w 24"/>
                <a:gd name="T11" fmla="*/ 3 h 26"/>
                <a:gd name="T12" fmla="*/ 4 w 24"/>
                <a:gd name="T13" fmla="*/ 25 h 26"/>
                <a:gd name="T14" fmla="*/ 3 w 24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6">
                  <a:moveTo>
                    <a:pt x="3" y="26"/>
                  </a:moveTo>
                  <a:cubicBezTo>
                    <a:pt x="2" y="26"/>
                    <a:pt x="2" y="26"/>
                    <a:pt x="1" y="25"/>
                  </a:cubicBezTo>
                  <a:cubicBezTo>
                    <a:pt x="0" y="25"/>
                    <a:pt x="0" y="23"/>
                    <a:pt x="1" y="23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4" y="1"/>
                    <a:pt x="24" y="2"/>
                    <a:pt x="23" y="3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6"/>
                    <a:pt x="3" y="26"/>
                    <a:pt x="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4231C5E-92EB-CA26-2BA9-EB2F17EDDEC9}"/>
              </a:ext>
            </a:extLst>
          </p:cNvPr>
          <p:cNvGrpSpPr/>
          <p:nvPr/>
        </p:nvGrpSpPr>
        <p:grpSpPr>
          <a:xfrm>
            <a:off x="7662451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47" name="Freeform 1508">
              <a:extLst>
                <a:ext uri="{FF2B5EF4-FFF2-40B4-BE49-F238E27FC236}">
                  <a16:creationId xmlns:a16="http://schemas.microsoft.com/office/drawing/2014/main" id="{9DFDF9AA-045B-56AE-8BEE-5328BB5541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8" name="Freeform 1509">
              <a:extLst>
                <a:ext uri="{FF2B5EF4-FFF2-40B4-BE49-F238E27FC236}">
                  <a16:creationId xmlns:a16="http://schemas.microsoft.com/office/drawing/2014/main" id="{D5F6ACAA-3516-FC39-8323-3AC1918899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9" name="Freeform 1510">
              <a:extLst>
                <a:ext uri="{FF2B5EF4-FFF2-40B4-BE49-F238E27FC236}">
                  <a16:creationId xmlns:a16="http://schemas.microsoft.com/office/drawing/2014/main" id="{1182B02B-98F1-2B31-B1ED-7B69BC254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" name="Freeform 1511">
              <a:extLst>
                <a:ext uri="{FF2B5EF4-FFF2-40B4-BE49-F238E27FC236}">
                  <a16:creationId xmlns:a16="http://schemas.microsoft.com/office/drawing/2014/main" id="{8B81AE45-AE64-1B1B-6EC6-128540FB61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1" name="Freeform 1512">
              <a:extLst>
                <a:ext uri="{FF2B5EF4-FFF2-40B4-BE49-F238E27FC236}">
                  <a16:creationId xmlns:a16="http://schemas.microsoft.com/office/drawing/2014/main" id="{F2EFBB90-9FA0-D752-B3C1-CE030A885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2" name="Freeform 1513">
              <a:extLst>
                <a:ext uri="{FF2B5EF4-FFF2-40B4-BE49-F238E27FC236}">
                  <a16:creationId xmlns:a16="http://schemas.microsoft.com/office/drawing/2014/main" id="{DB00B815-9009-B516-529C-F9B0ABDCF2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" name="Freeform 1514">
              <a:extLst>
                <a:ext uri="{FF2B5EF4-FFF2-40B4-BE49-F238E27FC236}">
                  <a16:creationId xmlns:a16="http://schemas.microsoft.com/office/drawing/2014/main" id="{5EF32A3C-661F-E252-F51A-9D6FCACC5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4" name="Freeform 1515">
              <a:extLst>
                <a:ext uri="{FF2B5EF4-FFF2-40B4-BE49-F238E27FC236}">
                  <a16:creationId xmlns:a16="http://schemas.microsoft.com/office/drawing/2014/main" id="{97AC1487-B679-1889-348D-C14E72EB5F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5" name="Freeform 1516">
              <a:extLst>
                <a:ext uri="{FF2B5EF4-FFF2-40B4-BE49-F238E27FC236}">
                  <a16:creationId xmlns:a16="http://schemas.microsoft.com/office/drawing/2014/main" id="{B05A900E-9476-5F83-C1E1-B7A81C63B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" name="Freeform 1517">
              <a:extLst>
                <a:ext uri="{FF2B5EF4-FFF2-40B4-BE49-F238E27FC236}">
                  <a16:creationId xmlns:a16="http://schemas.microsoft.com/office/drawing/2014/main" id="{3393AB96-1088-67D6-DDFC-2D9EDF3808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7" name="Freeform 1518">
              <a:extLst>
                <a:ext uri="{FF2B5EF4-FFF2-40B4-BE49-F238E27FC236}">
                  <a16:creationId xmlns:a16="http://schemas.microsoft.com/office/drawing/2014/main" id="{279D71E6-74F8-8799-13FC-903309A22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8" name="Freeform 1519">
              <a:extLst>
                <a:ext uri="{FF2B5EF4-FFF2-40B4-BE49-F238E27FC236}">
                  <a16:creationId xmlns:a16="http://schemas.microsoft.com/office/drawing/2014/main" id="{FFA55446-8B3F-4C0D-CC5B-DB06D775AF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" name="Freeform 1520">
              <a:extLst>
                <a:ext uri="{FF2B5EF4-FFF2-40B4-BE49-F238E27FC236}">
                  <a16:creationId xmlns:a16="http://schemas.microsoft.com/office/drawing/2014/main" id="{1AF645EA-C972-678A-CBCD-C5AF67AD5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0" name="Freeform 1521">
              <a:extLst>
                <a:ext uri="{FF2B5EF4-FFF2-40B4-BE49-F238E27FC236}">
                  <a16:creationId xmlns:a16="http://schemas.microsoft.com/office/drawing/2014/main" id="{38B4C78A-D0DA-18E2-C089-CFD1A750C5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07BB6FB8-B341-9C36-A64C-7CC018B29F10}"/>
              </a:ext>
            </a:extLst>
          </p:cNvPr>
          <p:cNvGrpSpPr/>
          <p:nvPr/>
        </p:nvGrpSpPr>
        <p:grpSpPr>
          <a:xfrm>
            <a:off x="8404191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62" name="Freeform 1563">
              <a:extLst>
                <a:ext uri="{FF2B5EF4-FFF2-40B4-BE49-F238E27FC236}">
                  <a16:creationId xmlns:a16="http://schemas.microsoft.com/office/drawing/2014/main" id="{FD24D750-C8DE-9A5F-4F0E-DC2C5E2AA7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3" name="Freeform 1564">
              <a:extLst>
                <a:ext uri="{FF2B5EF4-FFF2-40B4-BE49-F238E27FC236}">
                  <a16:creationId xmlns:a16="http://schemas.microsoft.com/office/drawing/2014/main" id="{D944E8AE-C26B-86BB-50C2-081476F17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4" name="Freeform 1565">
              <a:extLst>
                <a:ext uri="{FF2B5EF4-FFF2-40B4-BE49-F238E27FC236}">
                  <a16:creationId xmlns:a16="http://schemas.microsoft.com/office/drawing/2014/main" id="{3E2DAA21-36CC-B24F-E763-4A6BA49087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5" name="Rectangle 1566">
              <a:extLst>
                <a:ext uri="{FF2B5EF4-FFF2-40B4-BE49-F238E27FC236}">
                  <a16:creationId xmlns:a16="http://schemas.microsoft.com/office/drawing/2014/main" id="{E572CE46-7144-63FD-6084-9234C1D36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6" name="Freeform 1567">
              <a:extLst>
                <a:ext uri="{FF2B5EF4-FFF2-40B4-BE49-F238E27FC236}">
                  <a16:creationId xmlns:a16="http://schemas.microsoft.com/office/drawing/2014/main" id="{304B061F-E68E-33FF-45B4-BD275400B9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7" name="Freeform 1568">
              <a:extLst>
                <a:ext uri="{FF2B5EF4-FFF2-40B4-BE49-F238E27FC236}">
                  <a16:creationId xmlns:a16="http://schemas.microsoft.com/office/drawing/2014/main" id="{0EAE3C66-C48F-5A74-155C-9C23BAD617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8" name="Freeform 1569">
              <a:extLst>
                <a:ext uri="{FF2B5EF4-FFF2-40B4-BE49-F238E27FC236}">
                  <a16:creationId xmlns:a16="http://schemas.microsoft.com/office/drawing/2014/main" id="{2B4763E6-AB8F-28EE-26E5-196A26A772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9" name="Freeform 1570">
              <a:extLst>
                <a:ext uri="{FF2B5EF4-FFF2-40B4-BE49-F238E27FC236}">
                  <a16:creationId xmlns:a16="http://schemas.microsoft.com/office/drawing/2014/main" id="{26C3DEA2-AE9F-3AB5-FEDE-9CA5946CEE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0" name="Freeform 1571">
              <a:extLst>
                <a:ext uri="{FF2B5EF4-FFF2-40B4-BE49-F238E27FC236}">
                  <a16:creationId xmlns:a16="http://schemas.microsoft.com/office/drawing/2014/main" id="{08FF9E23-2A8E-A505-314E-6B6601414B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1" name="Freeform 1572">
              <a:extLst>
                <a:ext uri="{FF2B5EF4-FFF2-40B4-BE49-F238E27FC236}">
                  <a16:creationId xmlns:a16="http://schemas.microsoft.com/office/drawing/2014/main" id="{FFAD9BF4-3CBC-1DC7-B594-4BE2223A5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2" name="Freeform 1573">
              <a:extLst>
                <a:ext uri="{FF2B5EF4-FFF2-40B4-BE49-F238E27FC236}">
                  <a16:creationId xmlns:a16="http://schemas.microsoft.com/office/drawing/2014/main" id="{238FBEF2-D2DB-BA60-299A-AB0E26D50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3" name="Rectangle 1574">
              <a:extLst>
                <a:ext uri="{FF2B5EF4-FFF2-40B4-BE49-F238E27FC236}">
                  <a16:creationId xmlns:a16="http://schemas.microsoft.com/office/drawing/2014/main" id="{B5A78C8E-EF3F-A524-3108-9D0BC02D4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1684ED4-A579-7352-365E-BA1DAD5CA8C2}"/>
              </a:ext>
            </a:extLst>
          </p:cNvPr>
          <p:cNvGrpSpPr/>
          <p:nvPr/>
        </p:nvGrpSpPr>
        <p:grpSpPr>
          <a:xfrm>
            <a:off x="4106182" y="1649694"/>
            <a:ext cx="310121" cy="306041"/>
            <a:chOff x="5554663" y="3609975"/>
            <a:chExt cx="361950" cy="357188"/>
          </a:xfrm>
          <a:solidFill>
            <a:sysClr val="window" lastClr="FFFFFF"/>
          </a:solidFill>
        </p:grpSpPr>
        <p:sp>
          <p:nvSpPr>
            <p:cNvPr id="75" name="Freeform 1764">
              <a:extLst>
                <a:ext uri="{FF2B5EF4-FFF2-40B4-BE49-F238E27FC236}">
                  <a16:creationId xmlns:a16="http://schemas.microsoft.com/office/drawing/2014/main" id="{69FCE98A-5818-286D-8FF2-ADFA1F17D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613150"/>
              <a:ext cx="354013" cy="354013"/>
            </a:xfrm>
            <a:custGeom>
              <a:avLst/>
              <a:gdLst>
                <a:gd name="T0" fmla="*/ 92 w 94"/>
                <a:gd name="T1" fmla="*/ 94 h 94"/>
                <a:gd name="T2" fmla="*/ 2 w 94"/>
                <a:gd name="T3" fmla="*/ 94 h 94"/>
                <a:gd name="T4" fmla="*/ 0 w 94"/>
                <a:gd name="T5" fmla="*/ 92 h 94"/>
                <a:gd name="T6" fmla="*/ 0 w 94"/>
                <a:gd name="T7" fmla="*/ 2 h 94"/>
                <a:gd name="T8" fmla="*/ 2 w 94"/>
                <a:gd name="T9" fmla="*/ 0 h 94"/>
                <a:gd name="T10" fmla="*/ 4 w 94"/>
                <a:gd name="T11" fmla="*/ 2 h 94"/>
                <a:gd name="T12" fmla="*/ 4 w 94"/>
                <a:gd name="T13" fmla="*/ 90 h 94"/>
                <a:gd name="T14" fmla="*/ 92 w 94"/>
                <a:gd name="T15" fmla="*/ 90 h 94"/>
                <a:gd name="T16" fmla="*/ 94 w 94"/>
                <a:gd name="T17" fmla="*/ 92 h 94"/>
                <a:gd name="T18" fmla="*/ 92 w 94"/>
                <a:gd name="T19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94">
                  <a:moveTo>
                    <a:pt x="92" y="94"/>
                  </a:moveTo>
                  <a:cubicBezTo>
                    <a:pt x="2" y="94"/>
                    <a:pt x="2" y="94"/>
                    <a:pt x="2" y="94"/>
                  </a:cubicBezTo>
                  <a:cubicBezTo>
                    <a:pt x="1" y="94"/>
                    <a:pt x="0" y="93"/>
                    <a:pt x="0" y="9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92" y="90"/>
                    <a:pt x="92" y="90"/>
                    <a:pt x="92" y="90"/>
                  </a:cubicBezTo>
                  <a:cubicBezTo>
                    <a:pt x="93" y="90"/>
                    <a:pt x="94" y="91"/>
                    <a:pt x="94" y="92"/>
                  </a:cubicBezTo>
                  <a:cubicBezTo>
                    <a:pt x="94" y="93"/>
                    <a:pt x="93" y="94"/>
                    <a:pt x="92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6" name="Freeform 1765">
              <a:extLst>
                <a:ext uri="{FF2B5EF4-FFF2-40B4-BE49-F238E27FC236}">
                  <a16:creationId xmlns:a16="http://schemas.microsoft.com/office/drawing/2014/main" id="{55E81CE8-F729-FB0C-C840-5BB55BAA77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3088" y="3684588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6" y="3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7" name="Freeform 1766">
              <a:extLst>
                <a:ext uri="{FF2B5EF4-FFF2-40B4-BE49-F238E27FC236}">
                  <a16:creationId xmlns:a16="http://schemas.microsoft.com/office/drawing/2014/main" id="{5620A4F5-87DD-C718-D785-B7415CD7EF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1975" y="3824288"/>
              <a:ext cx="60325" cy="58738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3" y="16"/>
                    <a:pt x="0" y="13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3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8" name="Freeform 1767">
              <a:extLst>
                <a:ext uri="{FF2B5EF4-FFF2-40B4-BE49-F238E27FC236}">
                  <a16:creationId xmlns:a16="http://schemas.microsoft.com/office/drawing/2014/main" id="{AB19B250-5D1E-B123-F9AF-D25BA6D265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5800" y="3717925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6" y="4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9" name="Freeform 1768">
              <a:extLst>
                <a:ext uri="{FF2B5EF4-FFF2-40B4-BE49-F238E27FC236}">
                  <a16:creationId xmlns:a16="http://schemas.microsoft.com/office/drawing/2014/main" id="{76B5637B-5021-B241-82D1-0345D997ED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49925" y="3824288"/>
              <a:ext cx="60325" cy="58738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6" y="4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0" name="Freeform 1769">
              <a:extLst>
                <a:ext uri="{FF2B5EF4-FFF2-40B4-BE49-F238E27FC236}">
                  <a16:creationId xmlns:a16="http://schemas.microsoft.com/office/drawing/2014/main" id="{5D645B28-0E04-A34A-939D-D45F24B27B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6288" y="3763963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3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1" name="Freeform 1770">
              <a:extLst>
                <a:ext uri="{FF2B5EF4-FFF2-40B4-BE49-F238E27FC236}">
                  <a16:creationId xmlns:a16="http://schemas.microsoft.com/office/drawing/2014/main" id="{ABCAD393-BF53-BF1A-76E8-092A17F197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6288" y="3609975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2" name="Freeform 1771">
              <a:extLst>
                <a:ext uri="{FF2B5EF4-FFF2-40B4-BE49-F238E27FC236}">
                  <a16:creationId xmlns:a16="http://schemas.microsoft.com/office/drawing/2014/main" id="{01A98D62-AE3B-7260-3177-111A9E39B5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0" y="3646488"/>
              <a:ext cx="74613" cy="95250"/>
            </a:xfrm>
            <a:custGeom>
              <a:avLst/>
              <a:gdLst>
                <a:gd name="T0" fmla="*/ 2 w 20"/>
                <a:gd name="T1" fmla="*/ 25 h 25"/>
                <a:gd name="T2" fmla="*/ 1 w 20"/>
                <a:gd name="T3" fmla="*/ 24 h 25"/>
                <a:gd name="T4" fmla="*/ 1 w 20"/>
                <a:gd name="T5" fmla="*/ 21 h 25"/>
                <a:gd name="T6" fmla="*/ 16 w 20"/>
                <a:gd name="T7" fmla="*/ 1 h 25"/>
                <a:gd name="T8" fmla="*/ 19 w 20"/>
                <a:gd name="T9" fmla="*/ 1 h 25"/>
                <a:gd name="T10" fmla="*/ 20 w 20"/>
                <a:gd name="T11" fmla="*/ 4 h 25"/>
                <a:gd name="T12" fmla="*/ 4 w 20"/>
                <a:gd name="T13" fmla="*/ 24 h 25"/>
                <a:gd name="T14" fmla="*/ 2 w 20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5">
                  <a:moveTo>
                    <a:pt x="2" y="25"/>
                  </a:moveTo>
                  <a:cubicBezTo>
                    <a:pt x="2" y="25"/>
                    <a:pt x="1" y="24"/>
                    <a:pt x="1" y="24"/>
                  </a:cubicBezTo>
                  <a:cubicBezTo>
                    <a:pt x="0" y="23"/>
                    <a:pt x="0" y="22"/>
                    <a:pt x="1" y="2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0"/>
                    <a:pt x="18" y="0"/>
                    <a:pt x="19" y="1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5"/>
                    <a:pt x="2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3" name="Freeform 1772">
              <a:extLst>
                <a:ext uri="{FF2B5EF4-FFF2-40B4-BE49-F238E27FC236}">
                  <a16:creationId xmlns:a16="http://schemas.microsoft.com/office/drawing/2014/main" id="{07EFEDB8-298F-C2E6-89CB-FF5555ACE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363" y="3711575"/>
              <a:ext cx="90488" cy="41275"/>
            </a:xfrm>
            <a:custGeom>
              <a:avLst/>
              <a:gdLst>
                <a:gd name="T0" fmla="*/ 22 w 24"/>
                <a:gd name="T1" fmla="*/ 11 h 11"/>
                <a:gd name="T2" fmla="*/ 21 w 24"/>
                <a:gd name="T3" fmla="*/ 11 h 11"/>
                <a:gd name="T4" fmla="*/ 2 w 24"/>
                <a:gd name="T5" fmla="*/ 4 h 11"/>
                <a:gd name="T6" fmla="*/ 1 w 24"/>
                <a:gd name="T7" fmla="*/ 2 h 11"/>
                <a:gd name="T8" fmla="*/ 3 w 24"/>
                <a:gd name="T9" fmla="*/ 1 h 11"/>
                <a:gd name="T10" fmla="*/ 22 w 24"/>
                <a:gd name="T11" fmla="*/ 7 h 11"/>
                <a:gd name="T12" fmla="*/ 24 w 24"/>
                <a:gd name="T13" fmla="*/ 9 h 11"/>
                <a:gd name="T14" fmla="*/ 22 w 24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">
                  <a:moveTo>
                    <a:pt x="22" y="11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1" y="2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4" y="8"/>
                    <a:pt x="24" y="9"/>
                  </a:cubicBezTo>
                  <a:cubicBezTo>
                    <a:pt x="23" y="10"/>
                    <a:pt x="23" y="11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4" name="Freeform 1773">
              <a:extLst>
                <a:ext uri="{FF2B5EF4-FFF2-40B4-BE49-F238E27FC236}">
                  <a16:creationId xmlns:a16="http://schemas.microsoft.com/office/drawing/2014/main" id="{0F59CCF4-52DC-16EF-DE17-47F17CFB2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717925"/>
              <a:ext cx="117475" cy="76200"/>
            </a:xfrm>
            <a:custGeom>
              <a:avLst/>
              <a:gdLst>
                <a:gd name="T0" fmla="*/ 2 w 31"/>
                <a:gd name="T1" fmla="*/ 20 h 20"/>
                <a:gd name="T2" fmla="*/ 0 w 31"/>
                <a:gd name="T3" fmla="*/ 19 h 20"/>
                <a:gd name="T4" fmla="*/ 1 w 31"/>
                <a:gd name="T5" fmla="*/ 16 h 20"/>
                <a:gd name="T6" fmla="*/ 28 w 31"/>
                <a:gd name="T7" fmla="*/ 0 h 20"/>
                <a:gd name="T8" fmla="*/ 31 w 31"/>
                <a:gd name="T9" fmla="*/ 1 h 20"/>
                <a:gd name="T10" fmla="*/ 30 w 31"/>
                <a:gd name="T11" fmla="*/ 4 h 20"/>
                <a:gd name="T12" fmla="*/ 3 w 31"/>
                <a:gd name="T13" fmla="*/ 20 h 20"/>
                <a:gd name="T14" fmla="*/ 2 w 31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0">
                  <a:moveTo>
                    <a:pt x="2" y="20"/>
                  </a:moveTo>
                  <a:cubicBezTo>
                    <a:pt x="1" y="20"/>
                    <a:pt x="1" y="20"/>
                    <a:pt x="0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0" y="0"/>
                    <a:pt x="31" y="1"/>
                  </a:cubicBezTo>
                  <a:cubicBezTo>
                    <a:pt x="31" y="2"/>
                    <a:pt x="31" y="3"/>
                    <a:pt x="30" y="4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2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5" name="Freeform 1774">
              <a:extLst>
                <a:ext uri="{FF2B5EF4-FFF2-40B4-BE49-F238E27FC236}">
                  <a16:creationId xmlns:a16="http://schemas.microsoft.com/office/drawing/2014/main" id="{32A9F47C-7AC2-3F6D-98BE-B5A3C89BA4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1200" y="3797300"/>
              <a:ext cx="82550" cy="52388"/>
            </a:xfrm>
            <a:custGeom>
              <a:avLst/>
              <a:gdLst>
                <a:gd name="T0" fmla="*/ 3 w 22"/>
                <a:gd name="T1" fmla="*/ 14 h 14"/>
                <a:gd name="T2" fmla="*/ 1 w 22"/>
                <a:gd name="T3" fmla="*/ 13 h 14"/>
                <a:gd name="T4" fmla="*/ 2 w 22"/>
                <a:gd name="T5" fmla="*/ 11 h 14"/>
                <a:gd name="T6" fmla="*/ 19 w 22"/>
                <a:gd name="T7" fmla="*/ 1 h 14"/>
                <a:gd name="T8" fmla="*/ 22 w 22"/>
                <a:gd name="T9" fmla="*/ 1 h 14"/>
                <a:gd name="T10" fmla="*/ 21 w 22"/>
                <a:gd name="T11" fmla="*/ 4 h 14"/>
                <a:gd name="T12" fmla="*/ 4 w 22"/>
                <a:gd name="T13" fmla="*/ 14 h 14"/>
                <a:gd name="T14" fmla="*/ 3 w 22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4">
                  <a:moveTo>
                    <a:pt x="3" y="14"/>
                  </a:moveTo>
                  <a:cubicBezTo>
                    <a:pt x="2" y="14"/>
                    <a:pt x="1" y="14"/>
                    <a:pt x="1" y="13"/>
                  </a:cubicBezTo>
                  <a:cubicBezTo>
                    <a:pt x="0" y="12"/>
                    <a:pt x="1" y="11"/>
                    <a:pt x="2" y="1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20" y="0"/>
                    <a:pt x="21" y="0"/>
                    <a:pt x="22" y="1"/>
                  </a:cubicBezTo>
                  <a:cubicBezTo>
                    <a:pt x="22" y="2"/>
                    <a:pt x="22" y="3"/>
                    <a:pt x="21" y="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6" name="Freeform 1775">
              <a:extLst>
                <a:ext uri="{FF2B5EF4-FFF2-40B4-BE49-F238E27FC236}">
                  <a16:creationId xmlns:a16="http://schemas.microsoft.com/office/drawing/2014/main" id="{BB569C3E-0FCD-A783-97BB-0DA59E9C4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425" y="3846513"/>
              <a:ext cx="79375" cy="14288"/>
            </a:xfrm>
            <a:custGeom>
              <a:avLst/>
              <a:gdLst>
                <a:gd name="T0" fmla="*/ 19 w 21"/>
                <a:gd name="T1" fmla="*/ 4 h 4"/>
                <a:gd name="T2" fmla="*/ 2 w 21"/>
                <a:gd name="T3" fmla="*/ 4 h 4"/>
                <a:gd name="T4" fmla="*/ 0 w 21"/>
                <a:gd name="T5" fmla="*/ 2 h 4"/>
                <a:gd name="T6" fmla="*/ 2 w 21"/>
                <a:gd name="T7" fmla="*/ 0 h 4"/>
                <a:gd name="T8" fmla="*/ 19 w 21"/>
                <a:gd name="T9" fmla="*/ 0 h 4"/>
                <a:gd name="T10" fmla="*/ 21 w 21"/>
                <a:gd name="T11" fmla="*/ 2 h 4"/>
                <a:gd name="T12" fmla="*/ 19 w 2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">
                  <a:moveTo>
                    <a:pt x="19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1"/>
                    <a:pt x="21" y="2"/>
                  </a:cubicBezTo>
                  <a:cubicBezTo>
                    <a:pt x="21" y="3"/>
                    <a:pt x="21" y="4"/>
                    <a:pt x="1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7" name="Freeform 1776">
              <a:extLst>
                <a:ext uri="{FF2B5EF4-FFF2-40B4-BE49-F238E27FC236}">
                  <a16:creationId xmlns:a16="http://schemas.microsoft.com/office/drawing/2014/main" id="{1F1A97FF-B311-E7E1-E05F-A77D0B42D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857625"/>
              <a:ext cx="106363" cy="71438"/>
            </a:xfrm>
            <a:custGeom>
              <a:avLst/>
              <a:gdLst>
                <a:gd name="T0" fmla="*/ 3 w 28"/>
                <a:gd name="T1" fmla="*/ 19 h 19"/>
                <a:gd name="T2" fmla="*/ 1 w 28"/>
                <a:gd name="T3" fmla="*/ 19 h 19"/>
                <a:gd name="T4" fmla="*/ 2 w 28"/>
                <a:gd name="T5" fmla="*/ 16 h 19"/>
                <a:gd name="T6" fmla="*/ 25 w 28"/>
                <a:gd name="T7" fmla="*/ 1 h 19"/>
                <a:gd name="T8" fmla="*/ 27 w 28"/>
                <a:gd name="T9" fmla="*/ 1 h 19"/>
                <a:gd name="T10" fmla="*/ 27 w 28"/>
                <a:gd name="T11" fmla="*/ 4 h 19"/>
                <a:gd name="T12" fmla="*/ 4 w 28"/>
                <a:gd name="T13" fmla="*/ 19 h 19"/>
                <a:gd name="T14" fmla="*/ 3 w 28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9">
                  <a:moveTo>
                    <a:pt x="3" y="19"/>
                  </a:moveTo>
                  <a:cubicBezTo>
                    <a:pt x="2" y="19"/>
                    <a:pt x="1" y="19"/>
                    <a:pt x="1" y="19"/>
                  </a:cubicBezTo>
                  <a:cubicBezTo>
                    <a:pt x="0" y="18"/>
                    <a:pt x="1" y="16"/>
                    <a:pt x="2" y="16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7" y="1"/>
                  </a:cubicBezTo>
                  <a:cubicBezTo>
                    <a:pt x="28" y="2"/>
                    <a:pt x="28" y="3"/>
                    <a:pt x="27" y="4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9253C738-D8DF-382D-D7A2-4C74EF4EFDEC}"/>
              </a:ext>
            </a:extLst>
          </p:cNvPr>
          <p:cNvSpPr txBox="1"/>
          <p:nvPr/>
        </p:nvSpPr>
        <p:spPr>
          <a:xfrm flipH="1">
            <a:off x="3405433" y="2637236"/>
            <a:ext cx="139461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2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Stored procedure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0F49E6B-ACD2-0ED7-9EC0-CF9A2DC68FD8}"/>
              </a:ext>
            </a:extLst>
          </p:cNvPr>
          <p:cNvSpPr txBox="1"/>
          <p:nvPr/>
        </p:nvSpPr>
        <p:spPr>
          <a:xfrm flipH="1">
            <a:off x="7842633" y="2548339"/>
            <a:ext cx="70981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b="1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DataBase</a:t>
            </a:r>
            <a:endParaRPr lang="en-US" sz="2400" b="1" dirty="0">
              <a:solidFill>
                <a:prstClr val="whit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1A0AA2A-2A4E-3D15-BEA2-4F2B0235D40B}"/>
              </a:ext>
            </a:extLst>
          </p:cNvPr>
          <p:cNvSpPr txBox="1"/>
          <p:nvPr/>
        </p:nvSpPr>
        <p:spPr>
          <a:xfrm flipH="1">
            <a:off x="6147203" y="4385717"/>
            <a:ext cx="137990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Mapping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C281D5F-C26C-734D-04DC-471C6ECAF603}"/>
              </a:ext>
            </a:extLst>
          </p:cNvPr>
          <p:cNvSpPr txBox="1"/>
          <p:nvPr/>
        </p:nvSpPr>
        <p:spPr>
          <a:xfrm>
            <a:off x="7023725" y="5853688"/>
            <a:ext cx="1884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Dashboard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4392EF1-FBCE-9B6C-15C1-ED50A305A61D}"/>
              </a:ext>
            </a:extLst>
          </p:cNvPr>
          <p:cNvSpPr txBox="1"/>
          <p:nvPr/>
        </p:nvSpPr>
        <p:spPr>
          <a:xfrm>
            <a:off x="9372454" y="5852647"/>
            <a:ext cx="2461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Documentation</a:t>
            </a:r>
          </a:p>
        </p:txBody>
      </p:sp>
      <p:sp>
        <p:nvSpPr>
          <p:cNvPr id="93" name="Arrow: Pentagon 92">
            <a:extLst>
              <a:ext uri="{FF2B5EF4-FFF2-40B4-BE49-F238E27FC236}">
                <a16:creationId xmlns:a16="http://schemas.microsoft.com/office/drawing/2014/main" id="{07ABD856-AF73-F93E-B1B6-D4B64431EE36}"/>
              </a:ext>
            </a:extLst>
          </p:cNvPr>
          <p:cNvSpPr/>
          <p:nvPr/>
        </p:nvSpPr>
        <p:spPr>
          <a:xfrm>
            <a:off x="284319" y="5593552"/>
            <a:ext cx="2086320" cy="949130"/>
          </a:xfrm>
          <a:prstGeom prst="homePlat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2CFABF0-E9AF-3AEB-7AD2-608EDBE72873}"/>
              </a:ext>
            </a:extLst>
          </p:cNvPr>
          <p:cNvSpPr txBox="1"/>
          <p:nvPr/>
        </p:nvSpPr>
        <p:spPr>
          <a:xfrm flipH="1">
            <a:off x="572908" y="5680545"/>
            <a:ext cx="146833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Scenario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F3E5576-5240-3EBA-A255-F8A147065CB3}"/>
              </a:ext>
            </a:extLst>
          </p:cNvPr>
          <p:cNvSpPr txBox="1"/>
          <p:nvPr/>
        </p:nvSpPr>
        <p:spPr>
          <a:xfrm flipH="1">
            <a:off x="5116171" y="4422880"/>
            <a:ext cx="70981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ERD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7DF384C-2276-499E-4379-B40600AD5904}"/>
              </a:ext>
            </a:extLst>
          </p:cNvPr>
          <p:cNvSpPr txBox="1"/>
          <p:nvPr/>
        </p:nvSpPr>
        <p:spPr>
          <a:xfrm flipH="1">
            <a:off x="4147701" y="5425896"/>
            <a:ext cx="122270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Reports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E47E1F03-DEA0-0087-072D-2996DD7AD1C8}"/>
              </a:ext>
            </a:extLst>
          </p:cNvPr>
          <p:cNvSpPr/>
          <p:nvPr/>
        </p:nvSpPr>
        <p:spPr>
          <a:xfrm flipV="1">
            <a:off x="7394255" y="1366506"/>
            <a:ext cx="909135" cy="89842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292100" dist="38100" dir="5400000" sx="102000" sy="102000" algn="t" rotWithShape="0">
              <a:prstClr val="black">
                <a:alpha val="28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34057"/>
                  </a:gs>
                  <a:gs pos="100000">
                    <a:srgbClr val="7B88DF"/>
                  </a:gs>
                  <a:gs pos="64000">
                    <a:srgbClr val="9C60BE"/>
                  </a:gs>
                  <a:gs pos="33000">
                    <a:srgbClr val="B96495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6908302-C451-7375-BCD1-267FC766C14F}"/>
              </a:ext>
            </a:extLst>
          </p:cNvPr>
          <p:cNvSpPr/>
          <p:nvPr/>
        </p:nvSpPr>
        <p:spPr>
          <a:xfrm>
            <a:off x="7482066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1D606EC-50AA-7817-8052-87319BB602CA}"/>
              </a:ext>
            </a:extLst>
          </p:cNvPr>
          <p:cNvGrpSpPr/>
          <p:nvPr/>
        </p:nvGrpSpPr>
        <p:grpSpPr>
          <a:xfrm>
            <a:off x="7662452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100" name="Freeform 1508">
              <a:extLst>
                <a:ext uri="{FF2B5EF4-FFF2-40B4-BE49-F238E27FC236}">
                  <a16:creationId xmlns:a16="http://schemas.microsoft.com/office/drawing/2014/main" id="{E8CFBCF6-A623-EE91-D6B1-C7CAEB3316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1" name="Freeform 1509">
              <a:extLst>
                <a:ext uri="{FF2B5EF4-FFF2-40B4-BE49-F238E27FC236}">
                  <a16:creationId xmlns:a16="http://schemas.microsoft.com/office/drawing/2014/main" id="{8265C825-AA31-C20E-5903-51C4842E74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2" name="Freeform 1510">
              <a:extLst>
                <a:ext uri="{FF2B5EF4-FFF2-40B4-BE49-F238E27FC236}">
                  <a16:creationId xmlns:a16="http://schemas.microsoft.com/office/drawing/2014/main" id="{0B3D32D1-B63D-6244-55A6-4FC1A2866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3" name="Freeform 1511">
              <a:extLst>
                <a:ext uri="{FF2B5EF4-FFF2-40B4-BE49-F238E27FC236}">
                  <a16:creationId xmlns:a16="http://schemas.microsoft.com/office/drawing/2014/main" id="{A9AC3E6C-3337-AE60-B9ED-4D7414E9E3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4" name="Freeform 1512">
              <a:extLst>
                <a:ext uri="{FF2B5EF4-FFF2-40B4-BE49-F238E27FC236}">
                  <a16:creationId xmlns:a16="http://schemas.microsoft.com/office/drawing/2014/main" id="{ED2830EF-42AF-A901-64A3-2AE034053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5" name="Freeform 1513">
              <a:extLst>
                <a:ext uri="{FF2B5EF4-FFF2-40B4-BE49-F238E27FC236}">
                  <a16:creationId xmlns:a16="http://schemas.microsoft.com/office/drawing/2014/main" id="{8165A5D7-F97F-981A-1020-52430E8128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6" name="Freeform 1514">
              <a:extLst>
                <a:ext uri="{FF2B5EF4-FFF2-40B4-BE49-F238E27FC236}">
                  <a16:creationId xmlns:a16="http://schemas.microsoft.com/office/drawing/2014/main" id="{0D2D9B42-822A-D14B-35F3-5E2D58E0A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7" name="Freeform 1515">
              <a:extLst>
                <a:ext uri="{FF2B5EF4-FFF2-40B4-BE49-F238E27FC236}">
                  <a16:creationId xmlns:a16="http://schemas.microsoft.com/office/drawing/2014/main" id="{ACF24C83-2DB8-C667-4CDB-0938C87E06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8" name="Freeform 1516">
              <a:extLst>
                <a:ext uri="{FF2B5EF4-FFF2-40B4-BE49-F238E27FC236}">
                  <a16:creationId xmlns:a16="http://schemas.microsoft.com/office/drawing/2014/main" id="{AA5284A6-BCD9-EA54-4018-6EE6C2DE3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9" name="Freeform 1517">
              <a:extLst>
                <a:ext uri="{FF2B5EF4-FFF2-40B4-BE49-F238E27FC236}">
                  <a16:creationId xmlns:a16="http://schemas.microsoft.com/office/drawing/2014/main" id="{A5EC6A74-8068-86EE-B35E-8977994F6D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0" name="Freeform 1518">
              <a:extLst>
                <a:ext uri="{FF2B5EF4-FFF2-40B4-BE49-F238E27FC236}">
                  <a16:creationId xmlns:a16="http://schemas.microsoft.com/office/drawing/2014/main" id="{4CB74154-FD63-EA0C-FDE9-F30405954E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1" name="Freeform 1519">
              <a:extLst>
                <a:ext uri="{FF2B5EF4-FFF2-40B4-BE49-F238E27FC236}">
                  <a16:creationId xmlns:a16="http://schemas.microsoft.com/office/drawing/2014/main" id="{2792D5AC-86C3-AD0E-4B30-32FE239542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2" name="Freeform 1520">
              <a:extLst>
                <a:ext uri="{FF2B5EF4-FFF2-40B4-BE49-F238E27FC236}">
                  <a16:creationId xmlns:a16="http://schemas.microsoft.com/office/drawing/2014/main" id="{0F80D5B5-4EA9-8FE3-F393-4F3F046CC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3" name="Freeform 1521">
              <a:extLst>
                <a:ext uri="{FF2B5EF4-FFF2-40B4-BE49-F238E27FC236}">
                  <a16:creationId xmlns:a16="http://schemas.microsoft.com/office/drawing/2014/main" id="{DD147BC2-0753-6353-89BD-6252369C11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C9D172B6-D1C7-9279-1AED-31E7467681B6}"/>
              </a:ext>
            </a:extLst>
          </p:cNvPr>
          <p:cNvGrpSpPr/>
          <p:nvPr/>
        </p:nvGrpSpPr>
        <p:grpSpPr>
          <a:xfrm>
            <a:off x="8404192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115" name="Freeform 1563">
              <a:extLst>
                <a:ext uri="{FF2B5EF4-FFF2-40B4-BE49-F238E27FC236}">
                  <a16:creationId xmlns:a16="http://schemas.microsoft.com/office/drawing/2014/main" id="{C4DE073B-378A-C23A-37FB-0ECD53E84D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6" name="Freeform 1564">
              <a:extLst>
                <a:ext uri="{FF2B5EF4-FFF2-40B4-BE49-F238E27FC236}">
                  <a16:creationId xmlns:a16="http://schemas.microsoft.com/office/drawing/2014/main" id="{C138CBE5-123F-52C4-C30A-691F2DBA5E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7" name="Freeform 1565">
              <a:extLst>
                <a:ext uri="{FF2B5EF4-FFF2-40B4-BE49-F238E27FC236}">
                  <a16:creationId xmlns:a16="http://schemas.microsoft.com/office/drawing/2014/main" id="{7CC6D50D-91FB-3348-15C3-807F138FFC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8" name="Rectangle 1566">
              <a:extLst>
                <a:ext uri="{FF2B5EF4-FFF2-40B4-BE49-F238E27FC236}">
                  <a16:creationId xmlns:a16="http://schemas.microsoft.com/office/drawing/2014/main" id="{598A69F3-C24C-6088-5677-BB3A9EBC18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9" name="Freeform 1567">
              <a:extLst>
                <a:ext uri="{FF2B5EF4-FFF2-40B4-BE49-F238E27FC236}">
                  <a16:creationId xmlns:a16="http://schemas.microsoft.com/office/drawing/2014/main" id="{C59F5D8A-BF7E-1101-83E0-57312C75D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0" name="Freeform 1568">
              <a:extLst>
                <a:ext uri="{FF2B5EF4-FFF2-40B4-BE49-F238E27FC236}">
                  <a16:creationId xmlns:a16="http://schemas.microsoft.com/office/drawing/2014/main" id="{ADF0F6C2-184C-DD1F-A1E5-1C1511E2FC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1" name="Freeform 1569">
              <a:extLst>
                <a:ext uri="{FF2B5EF4-FFF2-40B4-BE49-F238E27FC236}">
                  <a16:creationId xmlns:a16="http://schemas.microsoft.com/office/drawing/2014/main" id="{15FF3485-970C-C6D0-D0C0-82F393E0DA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2" name="Freeform 1570">
              <a:extLst>
                <a:ext uri="{FF2B5EF4-FFF2-40B4-BE49-F238E27FC236}">
                  <a16:creationId xmlns:a16="http://schemas.microsoft.com/office/drawing/2014/main" id="{BB713781-8491-97DF-B03B-23643E77D0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3" name="Freeform 1571">
              <a:extLst>
                <a:ext uri="{FF2B5EF4-FFF2-40B4-BE49-F238E27FC236}">
                  <a16:creationId xmlns:a16="http://schemas.microsoft.com/office/drawing/2014/main" id="{1B67D659-54A5-CB30-C3C8-E26ED24B7E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4" name="Freeform 1572">
              <a:extLst>
                <a:ext uri="{FF2B5EF4-FFF2-40B4-BE49-F238E27FC236}">
                  <a16:creationId xmlns:a16="http://schemas.microsoft.com/office/drawing/2014/main" id="{76EEDB3E-19E9-3169-D6E3-3076D44C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5" name="Freeform 1573">
              <a:extLst>
                <a:ext uri="{FF2B5EF4-FFF2-40B4-BE49-F238E27FC236}">
                  <a16:creationId xmlns:a16="http://schemas.microsoft.com/office/drawing/2014/main" id="{CC7AAB2E-34E1-76A6-A9CF-6F948FA6A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6" name="Rectangle 1574">
              <a:extLst>
                <a:ext uri="{FF2B5EF4-FFF2-40B4-BE49-F238E27FC236}">
                  <a16:creationId xmlns:a16="http://schemas.microsoft.com/office/drawing/2014/main" id="{9262731D-40A6-DD77-7A9E-2BB05E1DC9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128" name="Oval 127">
            <a:extLst>
              <a:ext uri="{FF2B5EF4-FFF2-40B4-BE49-F238E27FC236}">
                <a16:creationId xmlns:a16="http://schemas.microsoft.com/office/drawing/2014/main" id="{A34007E8-8D7D-1C4D-C8A1-DF7B4A626C48}"/>
              </a:ext>
            </a:extLst>
          </p:cNvPr>
          <p:cNvSpPr/>
          <p:nvPr/>
        </p:nvSpPr>
        <p:spPr>
          <a:xfrm flipV="1">
            <a:off x="7394255" y="1366506"/>
            <a:ext cx="909135" cy="89842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292100" dist="38100" dir="5400000" sx="102000" sy="102000" algn="t" rotWithShape="0">
              <a:prstClr val="black">
                <a:alpha val="28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34057"/>
                  </a:gs>
                  <a:gs pos="100000">
                    <a:srgbClr val="7B88DF"/>
                  </a:gs>
                  <a:gs pos="64000">
                    <a:srgbClr val="9C60BE"/>
                  </a:gs>
                  <a:gs pos="33000">
                    <a:srgbClr val="B96495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54125E2B-C1EF-E4B9-8D62-63F66E55EE46}"/>
              </a:ext>
            </a:extLst>
          </p:cNvPr>
          <p:cNvSpPr/>
          <p:nvPr/>
        </p:nvSpPr>
        <p:spPr>
          <a:xfrm>
            <a:off x="7482066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D58F09F-CCEA-B2AC-FA36-D79C08F84CB6}"/>
              </a:ext>
            </a:extLst>
          </p:cNvPr>
          <p:cNvGrpSpPr/>
          <p:nvPr/>
        </p:nvGrpSpPr>
        <p:grpSpPr>
          <a:xfrm>
            <a:off x="7662452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131" name="Freeform 1508">
              <a:extLst>
                <a:ext uri="{FF2B5EF4-FFF2-40B4-BE49-F238E27FC236}">
                  <a16:creationId xmlns:a16="http://schemas.microsoft.com/office/drawing/2014/main" id="{CC3B5DA8-9D49-7E1F-9ADE-2DFA62E2DC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2" name="Freeform 1509">
              <a:extLst>
                <a:ext uri="{FF2B5EF4-FFF2-40B4-BE49-F238E27FC236}">
                  <a16:creationId xmlns:a16="http://schemas.microsoft.com/office/drawing/2014/main" id="{1F6879BB-079F-2520-8B08-59D384CC95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3" name="Freeform 1510">
              <a:extLst>
                <a:ext uri="{FF2B5EF4-FFF2-40B4-BE49-F238E27FC236}">
                  <a16:creationId xmlns:a16="http://schemas.microsoft.com/office/drawing/2014/main" id="{C63386BF-4067-7DE2-6278-B95440280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4" name="Freeform 1511">
              <a:extLst>
                <a:ext uri="{FF2B5EF4-FFF2-40B4-BE49-F238E27FC236}">
                  <a16:creationId xmlns:a16="http://schemas.microsoft.com/office/drawing/2014/main" id="{992ADA74-439A-064C-900E-887CFDF668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5" name="Freeform 1512">
              <a:extLst>
                <a:ext uri="{FF2B5EF4-FFF2-40B4-BE49-F238E27FC236}">
                  <a16:creationId xmlns:a16="http://schemas.microsoft.com/office/drawing/2014/main" id="{DB175FFC-8917-8D7E-547F-7DC76C940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6" name="Freeform 1513">
              <a:extLst>
                <a:ext uri="{FF2B5EF4-FFF2-40B4-BE49-F238E27FC236}">
                  <a16:creationId xmlns:a16="http://schemas.microsoft.com/office/drawing/2014/main" id="{6B36B300-FC37-D83F-4CA8-B0C6563595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7" name="Freeform 1514">
              <a:extLst>
                <a:ext uri="{FF2B5EF4-FFF2-40B4-BE49-F238E27FC236}">
                  <a16:creationId xmlns:a16="http://schemas.microsoft.com/office/drawing/2014/main" id="{C6BC786B-637B-2D78-6DE5-0D44D75B1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8" name="Freeform 1515">
              <a:extLst>
                <a:ext uri="{FF2B5EF4-FFF2-40B4-BE49-F238E27FC236}">
                  <a16:creationId xmlns:a16="http://schemas.microsoft.com/office/drawing/2014/main" id="{A574AE88-6786-252B-D1AB-A8346C92D7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9" name="Freeform 1516">
              <a:extLst>
                <a:ext uri="{FF2B5EF4-FFF2-40B4-BE49-F238E27FC236}">
                  <a16:creationId xmlns:a16="http://schemas.microsoft.com/office/drawing/2014/main" id="{049B69BA-318B-4BA3-CD34-A0D7B05ED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0" name="Freeform 1517">
              <a:extLst>
                <a:ext uri="{FF2B5EF4-FFF2-40B4-BE49-F238E27FC236}">
                  <a16:creationId xmlns:a16="http://schemas.microsoft.com/office/drawing/2014/main" id="{3D3CBE96-7C7A-1298-DAFD-07FCE61DA6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1" name="Freeform 1518">
              <a:extLst>
                <a:ext uri="{FF2B5EF4-FFF2-40B4-BE49-F238E27FC236}">
                  <a16:creationId xmlns:a16="http://schemas.microsoft.com/office/drawing/2014/main" id="{50B990BC-6347-92A4-3CE3-E39A9D9DB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2" name="Freeform 1519">
              <a:extLst>
                <a:ext uri="{FF2B5EF4-FFF2-40B4-BE49-F238E27FC236}">
                  <a16:creationId xmlns:a16="http://schemas.microsoft.com/office/drawing/2014/main" id="{8E3D684D-D4ED-5693-9B6B-8972B085A4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3" name="Freeform 1520">
              <a:extLst>
                <a:ext uri="{FF2B5EF4-FFF2-40B4-BE49-F238E27FC236}">
                  <a16:creationId xmlns:a16="http://schemas.microsoft.com/office/drawing/2014/main" id="{B7B39A53-108F-3915-4C36-DDBBD74C1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4" name="Freeform 1521">
              <a:extLst>
                <a:ext uri="{FF2B5EF4-FFF2-40B4-BE49-F238E27FC236}">
                  <a16:creationId xmlns:a16="http://schemas.microsoft.com/office/drawing/2014/main" id="{E6310A83-B47D-AAF7-68C5-B02AE44060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0FB86EF7-92E6-00A6-4280-0222C2C775E5}"/>
              </a:ext>
            </a:extLst>
          </p:cNvPr>
          <p:cNvGrpSpPr/>
          <p:nvPr/>
        </p:nvGrpSpPr>
        <p:grpSpPr>
          <a:xfrm>
            <a:off x="8404192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146" name="Freeform 1563">
              <a:extLst>
                <a:ext uri="{FF2B5EF4-FFF2-40B4-BE49-F238E27FC236}">
                  <a16:creationId xmlns:a16="http://schemas.microsoft.com/office/drawing/2014/main" id="{7DC25385-DB66-B656-2C49-A26A31C3FB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7" name="Freeform 1564">
              <a:extLst>
                <a:ext uri="{FF2B5EF4-FFF2-40B4-BE49-F238E27FC236}">
                  <a16:creationId xmlns:a16="http://schemas.microsoft.com/office/drawing/2014/main" id="{81ADDFA9-175A-5861-0FF6-765DDE310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8" name="Freeform 1565">
              <a:extLst>
                <a:ext uri="{FF2B5EF4-FFF2-40B4-BE49-F238E27FC236}">
                  <a16:creationId xmlns:a16="http://schemas.microsoft.com/office/drawing/2014/main" id="{F1B2388C-5D7E-02F0-A3D7-9FE83599E8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9" name="Rectangle 1566">
              <a:extLst>
                <a:ext uri="{FF2B5EF4-FFF2-40B4-BE49-F238E27FC236}">
                  <a16:creationId xmlns:a16="http://schemas.microsoft.com/office/drawing/2014/main" id="{AD932907-CE71-41F6-D4EC-05F84BE2B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0" name="Freeform 1567">
              <a:extLst>
                <a:ext uri="{FF2B5EF4-FFF2-40B4-BE49-F238E27FC236}">
                  <a16:creationId xmlns:a16="http://schemas.microsoft.com/office/drawing/2014/main" id="{B93236B0-D74D-9DC5-C67F-FDCFB77D6F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1" name="Freeform 1568">
              <a:extLst>
                <a:ext uri="{FF2B5EF4-FFF2-40B4-BE49-F238E27FC236}">
                  <a16:creationId xmlns:a16="http://schemas.microsoft.com/office/drawing/2014/main" id="{20DEA5AA-D40F-677C-475C-DAA03A7C88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2" name="Freeform 1569">
              <a:extLst>
                <a:ext uri="{FF2B5EF4-FFF2-40B4-BE49-F238E27FC236}">
                  <a16:creationId xmlns:a16="http://schemas.microsoft.com/office/drawing/2014/main" id="{7B252614-56DF-628E-1678-3577A73B3E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3" name="Freeform 1570">
              <a:extLst>
                <a:ext uri="{FF2B5EF4-FFF2-40B4-BE49-F238E27FC236}">
                  <a16:creationId xmlns:a16="http://schemas.microsoft.com/office/drawing/2014/main" id="{02EC3AD4-F9D0-1C71-74C3-08FE80C259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4" name="Freeform 1571">
              <a:extLst>
                <a:ext uri="{FF2B5EF4-FFF2-40B4-BE49-F238E27FC236}">
                  <a16:creationId xmlns:a16="http://schemas.microsoft.com/office/drawing/2014/main" id="{631EB0C8-B6D0-D648-FFFE-3BD08C385A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5" name="Freeform 1572">
              <a:extLst>
                <a:ext uri="{FF2B5EF4-FFF2-40B4-BE49-F238E27FC236}">
                  <a16:creationId xmlns:a16="http://schemas.microsoft.com/office/drawing/2014/main" id="{41F4FF37-4B18-0476-2BCE-CF1FC05D6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6" name="Freeform 1573">
              <a:extLst>
                <a:ext uri="{FF2B5EF4-FFF2-40B4-BE49-F238E27FC236}">
                  <a16:creationId xmlns:a16="http://schemas.microsoft.com/office/drawing/2014/main" id="{A5D33D09-24D8-08DD-1AD6-65E1E3739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7" name="Rectangle 1574">
              <a:extLst>
                <a:ext uri="{FF2B5EF4-FFF2-40B4-BE49-F238E27FC236}">
                  <a16:creationId xmlns:a16="http://schemas.microsoft.com/office/drawing/2014/main" id="{9AE77DF2-0966-6D87-A7E7-08659198DE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159" name="Oval 158">
            <a:extLst>
              <a:ext uri="{FF2B5EF4-FFF2-40B4-BE49-F238E27FC236}">
                <a16:creationId xmlns:a16="http://schemas.microsoft.com/office/drawing/2014/main" id="{0704C073-5661-4481-A269-4D6BA267D629}"/>
              </a:ext>
            </a:extLst>
          </p:cNvPr>
          <p:cNvSpPr/>
          <p:nvPr/>
        </p:nvSpPr>
        <p:spPr>
          <a:xfrm flipV="1">
            <a:off x="7394256" y="1366506"/>
            <a:ext cx="909135" cy="89842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292100" dist="38100" dir="5400000" sx="102000" sy="102000" algn="t" rotWithShape="0">
              <a:prstClr val="black">
                <a:alpha val="28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34057"/>
                  </a:gs>
                  <a:gs pos="100000">
                    <a:srgbClr val="7B88DF"/>
                  </a:gs>
                  <a:gs pos="64000">
                    <a:srgbClr val="9C60BE"/>
                  </a:gs>
                  <a:gs pos="33000">
                    <a:srgbClr val="B96495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19A50DFD-7C5C-97B7-4633-EF6C81906FAD}"/>
              </a:ext>
            </a:extLst>
          </p:cNvPr>
          <p:cNvSpPr/>
          <p:nvPr/>
        </p:nvSpPr>
        <p:spPr>
          <a:xfrm>
            <a:off x="7482067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9BC3A86F-184D-AD07-F30E-7D85DBC1194B}"/>
              </a:ext>
            </a:extLst>
          </p:cNvPr>
          <p:cNvGrpSpPr/>
          <p:nvPr/>
        </p:nvGrpSpPr>
        <p:grpSpPr>
          <a:xfrm>
            <a:off x="7662453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162" name="Freeform 1508">
              <a:extLst>
                <a:ext uri="{FF2B5EF4-FFF2-40B4-BE49-F238E27FC236}">
                  <a16:creationId xmlns:a16="http://schemas.microsoft.com/office/drawing/2014/main" id="{2F3AEC55-D03E-C886-1435-47300F0413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3" name="Freeform 1509">
              <a:extLst>
                <a:ext uri="{FF2B5EF4-FFF2-40B4-BE49-F238E27FC236}">
                  <a16:creationId xmlns:a16="http://schemas.microsoft.com/office/drawing/2014/main" id="{84881D61-E150-452A-6C4E-E7920852CA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4" name="Freeform 1510">
              <a:extLst>
                <a:ext uri="{FF2B5EF4-FFF2-40B4-BE49-F238E27FC236}">
                  <a16:creationId xmlns:a16="http://schemas.microsoft.com/office/drawing/2014/main" id="{3CEB8055-F213-2056-C0E5-DA3D38C70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5" name="Freeform 1511">
              <a:extLst>
                <a:ext uri="{FF2B5EF4-FFF2-40B4-BE49-F238E27FC236}">
                  <a16:creationId xmlns:a16="http://schemas.microsoft.com/office/drawing/2014/main" id="{F1B7DD39-54E8-D925-3187-0E6277677C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6" name="Freeform 1512">
              <a:extLst>
                <a:ext uri="{FF2B5EF4-FFF2-40B4-BE49-F238E27FC236}">
                  <a16:creationId xmlns:a16="http://schemas.microsoft.com/office/drawing/2014/main" id="{2A8608B5-FC3A-F4E8-5E29-267D68450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7" name="Freeform 1513">
              <a:extLst>
                <a:ext uri="{FF2B5EF4-FFF2-40B4-BE49-F238E27FC236}">
                  <a16:creationId xmlns:a16="http://schemas.microsoft.com/office/drawing/2014/main" id="{ACCDBBE4-61E2-393E-F758-6BCA7DCBF9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8" name="Freeform 1514">
              <a:extLst>
                <a:ext uri="{FF2B5EF4-FFF2-40B4-BE49-F238E27FC236}">
                  <a16:creationId xmlns:a16="http://schemas.microsoft.com/office/drawing/2014/main" id="{4CF9B400-AF07-E268-D41E-3B83860DD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69" name="Freeform 1515">
              <a:extLst>
                <a:ext uri="{FF2B5EF4-FFF2-40B4-BE49-F238E27FC236}">
                  <a16:creationId xmlns:a16="http://schemas.microsoft.com/office/drawing/2014/main" id="{A78A7486-B0DB-95E5-128A-986C35CFEA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0" name="Freeform 1516">
              <a:extLst>
                <a:ext uri="{FF2B5EF4-FFF2-40B4-BE49-F238E27FC236}">
                  <a16:creationId xmlns:a16="http://schemas.microsoft.com/office/drawing/2014/main" id="{43343831-A3B2-F3E1-5D75-349CF3031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1" name="Freeform 1517">
              <a:extLst>
                <a:ext uri="{FF2B5EF4-FFF2-40B4-BE49-F238E27FC236}">
                  <a16:creationId xmlns:a16="http://schemas.microsoft.com/office/drawing/2014/main" id="{E72E22C1-B317-1BE4-0230-39B03A8A05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2" name="Freeform 1518">
              <a:extLst>
                <a:ext uri="{FF2B5EF4-FFF2-40B4-BE49-F238E27FC236}">
                  <a16:creationId xmlns:a16="http://schemas.microsoft.com/office/drawing/2014/main" id="{C95CACFC-1361-01E8-71B9-6D119C511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3" name="Freeform 1519">
              <a:extLst>
                <a:ext uri="{FF2B5EF4-FFF2-40B4-BE49-F238E27FC236}">
                  <a16:creationId xmlns:a16="http://schemas.microsoft.com/office/drawing/2014/main" id="{A7224F4B-2051-92D5-A687-D6BC48FB80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4" name="Freeform 1520">
              <a:extLst>
                <a:ext uri="{FF2B5EF4-FFF2-40B4-BE49-F238E27FC236}">
                  <a16:creationId xmlns:a16="http://schemas.microsoft.com/office/drawing/2014/main" id="{3CBB6AC6-500E-DA5F-5A9A-E9515F519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5" name="Freeform 1521">
              <a:extLst>
                <a:ext uri="{FF2B5EF4-FFF2-40B4-BE49-F238E27FC236}">
                  <a16:creationId xmlns:a16="http://schemas.microsoft.com/office/drawing/2014/main" id="{E956F2BB-B8A8-0242-97DA-D10590E253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7FF4AEB-3C0E-998F-D86D-62AC0C407EC1}"/>
              </a:ext>
            </a:extLst>
          </p:cNvPr>
          <p:cNvGrpSpPr/>
          <p:nvPr/>
        </p:nvGrpSpPr>
        <p:grpSpPr>
          <a:xfrm>
            <a:off x="8404193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177" name="Freeform 1563">
              <a:extLst>
                <a:ext uri="{FF2B5EF4-FFF2-40B4-BE49-F238E27FC236}">
                  <a16:creationId xmlns:a16="http://schemas.microsoft.com/office/drawing/2014/main" id="{19E94AF6-2FCB-D3BD-086D-BC2694331A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8" name="Freeform 1564">
              <a:extLst>
                <a:ext uri="{FF2B5EF4-FFF2-40B4-BE49-F238E27FC236}">
                  <a16:creationId xmlns:a16="http://schemas.microsoft.com/office/drawing/2014/main" id="{EDD6E81F-A911-47D7-3D51-9FEAD3B68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9" name="Freeform 1565">
              <a:extLst>
                <a:ext uri="{FF2B5EF4-FFF2-40B4-BE49-F238E27FC236}">
                  <a16:creationId xmlns:a16="http://schemas.microsoft.com/office/drawing/2014/main" id="{FCDF5358-DED5-2D1B-6857-6726B98439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0" name="Rectangle 1566">
              <a:extLst>
                <a:ext uri="{FF2B5EF4-FFF2-40B4-BE49-F238E27FC236}">
                  <a16:creationId xmlns:a16="http://schemas.microsoft.com/office/drawing/2014/main" id="{40BC5417-523D-88AE-1DF7-10A48DC57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1" name="Freeform 1567">
              <a:extLst>
                <a:ext uri="{FF2B5EF4-FFF2-40B4-BE49-F238E27FC236}">
                  <a16:creationId xmlns:a16="http://schemas.microsoft.com/office/drawing/2014/main" id="{AA465375-012D-CE4F-8115-FAE03FED1A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2" name="Freeform 1568">
              <a:extLst>
                <a:ext uri="{FF2B5EF4-FFF2-40B4-BE49-F238E27FC236}">
                  <a16:creationId xmlns:a16="http://schemas.microsoft.com/office/drawing/2014/main" id="{A68386EE-B0EB-AF4F-F038-2765713AFE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3" name="Freeform 1569">
              <a:extLst>
                <a:ext uri="{FF2B5EF4-FFF2-40B4-BE49-F238E27FC236}">
                  <a16:creationId xmlns:a16="http://schemas.microsoft.com/office/drawing/2014/main" id="{B64F4586-BB5E-2F62-27DF-C027FC453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4" name="Freeform 1570">
              <a:extLst>
                <a:ext uri="{FF2B5EF4-FFF2-40B4-BE49-F238E27FC236}">
                  <a16:creationId xmlns:a16="http://schemas.microsoft.com/office/drawing/2014/main" id="{82305A0E-E257-956B-ABFB-B6CFA0FE9B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5" name="Freeform 1571">
              <a:extLst>
                <a:ext uri="{FF2B5EF4-FFF2-40B4-BE49-F238E27FC236}">
                  <a16:creationId xmlns:a16="http://schemas.microsoft.com/office/drawing/2014/main" id="{56736940-6660-6DB5-8CAF-2C28B4DC0F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6" name="Freeform 1572">
              <a:extLst>
                <a:ext uri="{FF2B5EF4-FFF2-40B4-BE49-F238E27FC236}">
                  <a16:creationId xmlns:a16="http://schemas.microsoft.com/office/drawing/2014/main" id="{15BF1A02-EFD5-E3F1-A803-ABB3F272C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7" name="Freeform 1573">
              <a:extLst>
                <a:ext uri="{FF2B5EF4-FFF2-40B4-BE49-F238E27FC236}">
                  <a16:creationId xmlns:a16="http://schemas.microsoft.com/office/drawing/2014/main" id="{1C73A454-044D-87E8-B911-F0D2BE8CB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8" name="Rectangle 1574">
              <a:extLst>
                <a:ext uri="{FF2B5EF4-FFF2-40B4-BE49-F238E27FC236}">
                  <a16:creationId xmlns:a16="http://schemas.microsoft.com/office/drawing/2014/main" id="{F08F6A0F-966C-5DEF-6969-1955AA1BC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055D2083-CB7C-7226-5DA3-37118C0C7169}"/>
              </a:ext>
            </a:extLst>
          </p:cNvPr>
          <p:cNvGrpSpPr/>
          <p:nvPr/>
        </p:nvGrpSpPr>
        <p:grpSpPr>
          <a:xfrm>
            <a:off x="3830151" y="1365951"/>
            <a:ext cx="909135" cy="898428"/>
            <a:chOff x="3699826" y="1415927"/>
            <a:chExt cx="909135" cy="898428"/>
          </a:xfrm>
        </p:grpSpPr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D1BEFFD-907A-D07F-83F1-49495FFDEA35}"/>
                </a:ext>
              </a:extLst>
            </p:cNvPr>
            <p:cNvSpPr/>
            <p:nvPr/>
          </p:nvSpPr>
          <p:spPr>
            <a:xfrm flipV="1">
              <a:off x="3699826" y="1415927"/>
              <a:ext cx="909135" cy="898428"/>
            </a:xfrm>
            <a:prstGeom prst="ellipse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92100" dist="38100" dir="5400000" sx="102000" sy="102000" algn="t" rotWithShape="0">
                <a:prstClr val="black">
                  <a:alpha val="28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34057"/>
                    </a:gs>
                    <a:gs pos="100000">
                      <a:srgbClr val="7B88DF"/>
                    </a:gs>
                    <a:gs pos="64000">
                      <a:srgbClr val="9C60BE"/>
                    </a:gs>
                    <a:gs pos="33000">
                      <a:srgbClr val="B96495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1F77FB99-DEF0-2629-E941-49E3670BB81A}"/>
                </a:ext>
              </a:extLst>
            </p:cNvPr>
            <p:cNvSpPr/>
            <p:nvPr/>
          </p:nvSpPr>
          <p:spPr>
            <a:xfrm>
              <a:off x="3793825" y="1504573"/>
              <a:ext cx="721136" cy="721136"/>
            </a:xfrm>
            <a:prstGeom prst="ellipse">
              <a:avLst/>
            </a:prstGeom>
            <a:gradFill>
              <a:gsLst>
                <a:gs pos="0">
                  <a:srgbClr val="B90239"/>
                </a:gs>
                <a:gs pos="100000">
                  <a:srgbClr val="621443"/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BAC4BF9A-1490-8207-2F38-1882D3CFA945}"/>
              </a:ext>
            </a:extLst>
          </p:cNvPr>
          <p:cNvGrpSpPr/>
          <p:nvPr/>
        </p:nvGrpSpPr>
        <p:grpSpPr>
          <a:xfrm>
            <a:off x="4106183" y="1649694"/>
            <a:ext cx="310121" cy="306041"/>
            <a:chOff x="5554663" y="3609975"/>
            <a:chExt cx="361950" cy="357188"/>
          </a:xfrm>
          <a:solidFill>
            <a:sysClr val="window" lastClr="FFFFFF"/>
          </a:solidFill>
        </p:grpSpPr>
        <p:sp>
          <p:nvSpPr>
            <p:cNvPr id="194" name="Freeform 1764">
              <a:extLst>
                <a:ext uri="{FF2B5EF4-FFF2-40B4-BE49-F238E27FC236}">
                  <a16:creationId xmlns:a16="http://schemas.microsoft.com/office/drawing/2014/main" id="{CBE89341-84DC-B032-E54D-53A475DB3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613150"/>
              <a:ext cx="354013" cy="354013"/>
            </a:xfrm>
            <a:custGeom>
              <a:avLst/>
              <a:gdLst>
                <a:gd name="T0" fmla="*/ 92 w 94"/>
                <a:gd name="T1" fmla="*/ 94 h 94"/>
                <a:gd name="T2" fmla="*/ 2 w 94"/>
                <a:gd name="T3" fmla="*/ 94 h 94"/>
                <a:gd name="T4" fmla="*/ 0 w 94"/>
                <a:gd name="T5" fmla="*/ 92 h 94"/>
                <a:gd name="T6" fmla="*/ 0 w 94"/>
                <a:gd name="T7" fmla="*/ 2 h 94"/>
                <a:gd name="T8" fmla="*/ 2 w 94"/>
                <a:gd name="T9" fmla="*/ 0 h 94"/>
                <a:gd name="T10" fmla="*/ 4 w 94"/>
                <a:gd name="T11" fmla="*/ 2 h 94"/>
                <a:gd name="T12" fmla="*/ 4 w 94"/>
                <a:gd name="T13" fmla="*/ 90 h 94"/>
                <a:gd name="T14" fmla="*/ 92 w 94"/>
                <a:gd name="T15" fmla="*/ 90 h 94"/>
                <a:gd name="T16" fmla="*/ 94 w 94"/>
                <a:gd name="T17" fmla="*/ 92 h 94"/>
                <a:gd name="T18" fmla="*/ 92 w 94"/>
                <a:gd name="T19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94">
                  <a:moveTo>
                    <a:pt x="92" y="94"/>
                  </a:moveTo>
                  <a:cubicBezTo>
                    <a:pt x="2" y="94"/>
                    <a:pt x="2" y="94"/>
                    <a:pt x="2" y="94"/>
                  </a:cubicBezTo>
                  <a:cubicBezTo>
                    <a:pt x="1" y="94"/>
                    <a:pt x="0" y="93"/>
                    <a:pt x="0" y="9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92" y="90"/>
                    <a:pt x="92" y="90"/>
                    <a:pt x="92" y="90"/>
                  </a:cubicBezTo>
                  <a:cubicBezTo>
                    <a:pt x="93" y="90"/>
                    <a:pt x="94" y="91"/>
                    <a:pt x="94" y="92"/>
                  </a:cubicBezTo>
                  <a:cubicBezTo>
                    <a:pt x="94" y="93"/>
                    <a:pt x="93" y="94"/>
                    <a:pt x="92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95" name="Freeform 1765">
              <a:extLst>
                <a:ext uri="{FF2B5EF4-FFF2-40B4-BE49-F238E27FC236}">
                  <a16:creationId xmlns:a16="http://schemas.microsoft.com/office/drawing/2014/main" id="{36332BCA-A0B7-980A-3A37-061FC0662E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3088" y="3684588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6" y="3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96" name="Freeform 1766">
              <a:extLst>
                <a:ext uri="{FF2B5EF4-FFF2-40B4-BE49-F238E27FC236}">
                  <a16:creationId xmlns:a16="http://schemas.microsoft.com/office/drawing/2014/main" id="{860FAD31-DA8E-B250-D6B6-74DECDC1D3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1975" y="3824288"/>
              <a:ext cx="60325" cy="58738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3" y="16"/>
                    <a:pt x="0" y="13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3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97" name="Freeform 1767">
              <a:extLst>
                <a:ext uri="{FF2B5EF4-FFF2-40B4-BE49-F238E27FC236}">
                  <a16:creationId xmlns:a16="http://schemas.microsoft.com/office/drawing/2014/main" id="{A29C869D-100C-6154-B62C-4A0C7AFAC5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5800" y="3717925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6" y="4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98" name="Freeform 1768">
              <a:extLst>
                <a:ext uri="{FF2B5EF4-FFF2-40B4-BE49-F238E27FC236}">
                  <a16:creationId xmlns:a16="http://schemas.microsoft.com/office/drawing/2014/main" id="{4697FC9B-35CC-BBDE-23B2-800123ED0E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49925" y="3824288"/>
              <a:ext cx="60325" cy="58738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6" y="4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99" name="Freeform 1769">
              <a:extLst>
                <a:ext uri="{FF2B5EF4-FFF2-40B4-BE49-F238E27FC236}">
                  <a16:creationId xmlns:a16="http://schemas.microsoft.com/office/drawing/2014/main" id="{278DB776-796D-5760-B204-DF799252BF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6288" y="3763963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3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00" name="Freeform 1770">
              <a:extLst>
                <a:ext uri="{FF2B5EF4-FFF2-40B4-BE49-F238E27FC236}">
                  <a16:creationId xmlns:a16="http://schemas.microsoft.com/office/drawing/2014/main" id="{BDCD276A-51AE-9DC6-F52A-6C34495CDF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6288" y="3609975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01" name="Freeform 1771">
              <a:extLst>
                <a:ext uri="{FF2B5EF4-FFF2-40B4-BE49-F238E27FC236}">
                  <a16:creationId xmlns:a16="http://schemas.microsoft.com/office/drawing/2014/main" id="{BBF6AFA0-9924-1AEC-8C75-E7F919F99A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0" y="3646488"/>
              <a:ext cx="74613" cy="95250"/>
            </a:xfrm>
            <a:custGeom>
              <a:avLst/>
              <a:gdLst>
                <a:gd name="T0" fmla="*/ 2 w 20"/>
                <a:gd name="T1" fmla="*/ 25 h 25"/>
                <a:gd name="T2" fmla="*/ 1 w 20"/>
                <a:gd name="T3" fmla="*/ 24 h 25"/>
                <a:gd name="T4" fmla="*/ 1 w 20"/>
                <a:gd name="T5" fmla="*/ 21 h 25"/>
                <a:gd name="T6" fmla="*/ 16 w 20"/>
                <a:gd name="T7" fmla="*/ 1 h 25"/>
                <a:gd name="T8" fmla="*/ 19 w 20"/>
                <a:gd name="T9" fmla="*/ 1 h 25"/>
                <a:gd name="T10" fmla="*/ 20 w 20"/>
                <a:gd name="T11" fmla="*/ 4 h 25"/>
                <a:gd name="T12" fmla="*/ 4 w 20"/>
                <a:gd name="T13" fmla="*/ 24 h 25"/>
                <a:gd name="T14" fmla="*/ 2 w 20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5">
                  <a:moveTo>
                    <a:pt x="2" y="25"/>
                  </a:moveTo>
                  <a:cubicBezTo>
                    <a:pt x="2" y="25"/>
                    <a:pt x="1" y="24"/>
                    <a:pt x="1" y="24"/>
                  </a:cubicBezTo>
                  <a:cubicBezTo>
                    <a:pt x="0" y="23"/>
                    <a:pt x="0" y="22"/>
                    <a:pt x="1" y="2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0"/>
                    <a:pt x="18" y="0"/>
                    <a:pt x="19" y="1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5"/>
                    <a:pt x="2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02" name="Freeform 1772">
              <a:extLst>
                <a:ext uri="{FF2B5EF4-FFF2-40B4-BE49-F238E27FC236}">
                  <a16:creationId xmlns:a16="http://schemas.microsoft.com/office/drawing/2014/main" id="{D0519264-5BD9-D40A-88C7-098C9411B9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363" y="3711575"/>
              <a:ext cx="90488" cy="41275"/>
            </a:xfrm>
            <a:custGeom>
              <a:avLst/>
              <a:gdLst>
                <a:gd name="T0" fmla="*/ 22 w 24"/>
                <a:gd name="T1" fmla="*/ 11 h 11"/>
                <a:gd name="T2" fmla="*/ 21 w 24"/>
                <a:gd name="T3" fmla="*/ 11 h 11"/>
                <a:gd name="T4" fmla="*/ 2 w 24"/>
                <a:gd name="T5" fmla="*/ 4 h 11"/>
                <a:gd name="T6" fmla="*/ 1 w 24"/>
                <a:gd name="T7" fmla="*/ 2 h 11"/>
                <a:gd name="T8" fmla="*/ 3 w 24"/>
                <a:gd name="T9" fmla="*/ 1 h 11"/>
                <a:gd name="T10" fmla="*/ 22 w 24"/>
                <a:gd name="T11" fmla="*/ 7 h 11"/>
                <a:gd name="T12" fmla="*/ 24 w 24"/>
                <a:gd name="T13" fmla="*/ 9 h 11"/>
                <a:gd name="T14" fmla="*/ 22 w 24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">
                  <a:moveTo>
                    <a:pt x="22" y="11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1" y="2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4" y="8"/>
                    <a:pt x="24" y="9"/>
                  </a:cubicBezTo>
                  <a:cubicBezTo>
                    <a:pt x="23" y="10"/>
                    <a:pt x="23" y="11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03" name="Freeform 1773">
              <a:extLst>
                <a:ext uri="{FF2B5EF4-FFF2-40B4-BE49-F238E27FC236}">
                  <a16:creationId xmlns:a16="http://schemas.microsoft.com/office/drawing/2014/main" id="{48690A75-5A40-DDA7-8D33-D00D54A45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717925"/>
              <a:ext cx="117475" cy="76200"/>
            </a:xfrm>
            <a:custGeom>
              <a:avLst/>
              <a:gdLst>
                <a:gd name="T0" fmla="*/ 2 w 31"/>
                <a:gd name="T1" fmla="*/ 20 h 20"/>
                <a:gd name="T2" fmla="*/ 0 w 31"/>
                <a:gd name="T3" fmla="*/ 19 h 20"/>
                <a:gd name="T4" fmla="*/ 1 w 31"/>
                <a:gd name="T5" fmla="*/ 16 h 20"/>
                <a:gd name="T6" fmla="*/ 28 w 31"/>
                <a:gd name="T7" fmla="*/ 0 h 20"/>
                <a:gd name="T8" fmla="*/ 31 w 31"/>
                <a:gd name="T9" fmla="*/ 1 h 20"/>
                <a:gd name="T10" fmla="*/ 30 w 31"/>
                <a:gd name="T11" fmla="*/ 4 h 20"/>
                <a:gd name="T12" fmla="*/ 3 w 31"/>
                <a:gd name="T13" fmla="*/ 20 h 20"/>
                <a:gd name="T14" fmla="*/ 2 w 31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0">
                  <a:moveTo>
                    <a:pt x="2" y="20"/>
                  </a:moveTo>
                  <a:cubicBezTo>
                    <a:pt x="1" y="20"/>
                    <a:pt x="1" y="20"/>
                    <a:pt x="0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0" y="0"/>
                    <a:pt x="31" y="1"/>
                  </a:cubicBezTo>
                  <a:cubicBezTo>
                    <a:pt x="31" y="2"/>
                    <a:pt x="31" y="3"/>
                    <a:pt x="30" y="4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2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04" name="Freeform 1774">
              <a:extLst>
                <a:ext uri="{FF2B5EF4-FFF2-40B4-BE49-F238E27FC236}">
                  <a16:creationId xmlns:a16="http://schemas.microsoft.com/office/drawing/2014/main" id="{CC741BD9-AEA9-D656-3475-780F0FFF0E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1200" y="3797300"/>
              <a:ext cx="82550" cy="52388"/>
            </a:xfrm>
            <a:custGeom>
              <a:avLst/>
              <a:gdLst>
                <a:gd name="T0" fmla="*/ 3 w 22"/>
                <a:gd name="T1" fmla="*/ 14 h 14"/>
                <a:gd name="T2" fmla="*/ 1 w 22"/>
                <a:gd name="T3" fmla="*/ 13 h 14"/>
                <a:gd name="T4" fmla="*/ 2 w 22"/>
                <a:gd name="T5" fmla="*/ 11 h 14"/>
                <a:gd name="T6" fmla="*/ 19 w 22"/>
                <a:gd name="T7" fmla="*/ 1 h 14"/>
                <a:gd name="T8" fmla="*/ 22 w 22"/>
                <a:gd name="T9" fmla="*/ 1 h 14"/>
                <a:gd name="T10" fmla="*/ 21 w 22"/>
                <a:gd name="T11" fmla="*/ 4 h 14"/>
                <a:gd name="T12" fmla="*/ 4 w 22"/>
                <a:gd name="T13" fmla="*/ 14 h 14"/>
                <a:gd name="T14" fmla="*/ 3 w 22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4">
                  <a:moveTo>
                    <a:pt x="3" y="14"/>
                  </a:moveTo>
                  <a:cubicBezTo>
                    <a:pt x="2" y="14"/>
                    <a:pt x="1" y="14"/>
                    <a:pt x="1" y="13"/>
                  </a:cubicBezTo>
                  <a:cubicBezTo>
                    <a:pt x="0" y="12"/>
                    <a:pt x="1" y="11"/>
                    <a:pt x="2" y="1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20" y="0"/>
                    <a:pt x="21" y="0"/>
                    <a:pt x="22" y="1"/>
                  </a:cubicBezTo>
                  <a:cubicBezTo>
                    <a:pt x="22" y="2"/>
                    <a:pt x="22" y="3"/>
                    <a:pt x="21" y="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05" name="Freeform 1775">
              <a:extLst>
                <a:ext uri="{FF2B5EF4-FFF2-40B4-BE49-F238E27FC236}">
                  <a16:creationId xmlns:a16="http://schemas.microsoft.com/office/drawing/2014/main" id="{07EB5BF6-96C7-61F3-DA53-7A9307290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425" y="3846513"/>
              <a:ext cx="79375" cy="14288"/>
            </a:xfrm>
            <a:custGeom>
              <a:avLst/>
              <a:gdLst>
                <a:gd name="T0" fmla="*/ 19 w 21"/>
                <a:gd name="T1" fmla="*/ 4 h 4"/>
                <a:gd name="T2" fmla="*/ 2 w 21"/>
                <a:gd name="T3" fmla="*/ 4 h 4"/>
                <a:gd name="T4" fmla="*/ 0 w 21"/>
                <a:gd name="T5" fmla="*/ 2 h 4"/>
                <a:gd name="T6" fmla="*/ 2 w 21"/>
                <a:gd name="T7" fmla="*/ 0 h 4"/>
                <a:gd name="T8" fmla="*/ 19 w 21"/>
                <a:gd name="T9" fmla="*/ 0 h 4"/>
                <a:gd name="T10" fmla="*/ 21 w 21"/>
                <a:gd name="T11" fmla="*/ 2 h 4"/>
                <a:gd name="T12" fmla="*/ 19 w 2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">
                  <a:moveTo>
                    <a:pt x="19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1"/>
                    <a:pt x="21" y="2"/>
                  </a:cubicBezTo>
                  <a:cubicBezTo>
                    <a:pt x="21" y="3"/>
                    <a:pt x="21" y="4"/>
                    <a:pt x="1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06" name="Freeform 1776">
              <a:extLst>
                <a:ext uri="{FF2B5EF4-FFF2-40B4-BE49-F238E27FC236}">
                  <a16:creationId xmlns:a16="http://schemas.microsoft.com/office/drawing/2014/main" id="{6E8DE345-1413-3919-0085-CCFA49D7B9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857625"/>
              <a:ext cx="106363" cy="71438"/>
            </a:xfrm>
            <a:custGeom>
              <a:avLst/>
              <a:gdLst>
                <a:gd name="T0" fmla="*/ 3 w 28"/>
                <a:gd name="T1" fmla="*/ 19 h 19"/>
                <a:gd name="T2" fmla="*/ 1 w 28"/>
                <a:gd name="T3" fmla="*/ 19 h 19"/>
                <a:gd name="T4" fmla="*/ 2 w 28"/>
                <a:gd name="T5" fmla="*/ 16 h 19"/>
                <a:gd name="T6" fmla="*/ 25 w 28"/>
                <a:gd name="T7" fmla="*/ 1 h 19"/>
                <a:gd name="T8" fmla="*/ 27 w 28"/>
                <a:gd name="T9" fmla="*/ 1 h 19"/>
                <a:gd name="T10" fmla="*/ 27 w 28"/>
                <a:gd name="T11" fmla="*/ 4 h 19"/>
                <a:gd name="T12" fmla="*/ 4 w 28"/>
                <a:gd name="T13" fmla="*/ 19 h 19"/>
                <a:gd name="T14" fmla="*/ 3 w 28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9">
                  <a:moveTo>
                    <a:pt x="3" y="19"/>
                  </a:moveTo>
                  <a:cubicBezTo>
                    <a:pt x="2" y="19"/>
                    <a:pt x="1" y="19"/>
                    <a:pt x="1" y="19"/>
                  </a:cubicBezTo>
                  <a:cubicBezTo>
                    <a:pt x="0" y="18"/>
                    <a:pt x="1" y="16"/>
                    <a:pt x="2" y="16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7" y="1"/>
                  </a:cubicBezTo>
                  <a:cubicBezTo>
                    <a:pt x="28" y="2"/>
                    <a:pt x="28" y="3"/>
                    <a:pt x="27" y="4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C946A3C8-BB8E-A753-33B1-39A8B596C967}"/>
              </a:ext>
            </a:extLst>
          </p:cNvPr>
          <p:cNvGrpSpPr/>
          <p:nvPr/>
        </p:nvGrpSpPr>
        <p:grpSpPr>
          <a:xfrm>
            <a:off x="4106183" y="1649694"/>
            <a:ext cx="310121" cy="306041"/>
            <a:chOff x="5554663" y="3609975"/>
            <a:chExt cx="361950" cy="357188"/>
          </a:xfrm>
          <a:solidFill>
            <a:sysClr val="window" lastClr="FFFFFF"/>
          </a:solidFill>
        </p:grpSpPr>
        <p:sp>
          <p:nvSpPr>
            <p:cNvPr id="212" name="Freeform 1764">
              <a:extLst>
                <a:ext uri="{FF2B5EF4-FFF2-40B4-BE49-F238E27FC236}">
                  <a16:creationId xmlns:a16="http://schemas.microsoft.com/office/drawing/2014/main" id="{0082E001-2CA8-B89C-05D8-95183B6E5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613150"/>
              <a:ext cx="354013" cy="354013"/>
            </a:xfrm>
            <a:custGeom>
              <a:avLst/>
              <a:gdLst>
                <a:gd name="T0" fmla="*/ 92 w 94"/>
                <a:gd name="T1" fmla="*/ 94 h 94"/>
                <a:gd name="T2" fmla="*/ 2 w 94"/>
                <a:gd name="T3" fmla="*/ 94 h 94"/>
                <a:gd name="T4" fmla="*/ 0 w 94"/>
                <a:gd name="T5" fmla="*/ 92 h 94"/>
                <a:gd name="T6" fmla="*/ 0 w 94"/>
                <a:gd name="T7" fmla="*/ 2 h 94"/>
                <a:gd name="T8" fmla="*/ 2 w 94"/>
                <a:gd name="T9" fmla="*/ 0 h 94"/>
                <a:gd name="T10" fmla="*/ 4 w 94"/>
                <a:gd name="T11" fmla="*/ 2 h 94"/>
                <a:gd name="T12" fmla="*/ 4 w 94"/>
                <a:gd name="T13" fmla="*/ 90 h 94"/>
                <a:gd name="T14" fmla="*/ 92 w 94"/>
                <a:gd name="T15" fmla="*/ 90 h 94"/>
                <a:gd name="T16" fmla="*/ 94 w 94"/>
                <a:gd name="T17" fmla="*/ 92 h 94"/>
                <a:gd name="T18" fmla="*/ 92 w 94"/>
                <a:gd name="T19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94">
                  <a:moveTo>
                    <a:pt x="92" y="94"/>
                  </a:moveTo>
                  <a:cubicBezTo>
                    <a:pt x="2" y="94"/>
                    <a:pt x="2" y="94"/>
                    <a:pt x="2" y="94"/>
                  </a:cubicBezTo>
                  <a:cubicBezTo>
                    <a:pt x="1" y="94"/>
                    <a:pt x="0" y="93"/>
                    <a:pt x="0" y="9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92" y="90"/>
                    <a:pt x="92" y="90"/>
                    <a:pt x="92" y="90"/>
                  </a:cubicBezTo>
                  <a:cubicBezTo>
                    <a:pt x="93" y="90"/>
                    <a:pt x="94" y="91"/>
                    <a:pt x="94" y="92"/>
                  </a:cubicBezTo>
                  <a:cubicBezTo>
                    <a:pt x="94" y="93"/>
                    <a:pt x="93" y="94"/>
                    <a:pt x="92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3" name="Freeform 1765">
              <a:extLst>
                <a:ext uri="{FF2B5EF4-FFF2-40B4-BE49-F238E27FC236}">
                  <a16:creationId xmlns:a16="http://schemas.microsoft.com/office/drawing/2014/main" id="{73D070F9-650B-88A5-EB27-5F40E00EBA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3088" y="3684588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6" y="3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4" name="Freeform 1766">
              <a:extLst>
                <a:ext uri="{FF2B5EF4-FFF2-40B4-BE49-F238E27FC236}">
                  <a16:creationId xmlns:a16="http://schemas.microsoft.com/office/drawing/2014/main" id="{29494449-035B-CCC8-B7E3-FF2853CDAA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1975" y="3824288"/>
              <a:ext cx="60325" cy="58738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3" y="16"/>
                    <a:pt x="0" y="13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3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5" name="Freeform 1767">
              <a:extLst>
                <a:ext uri="{FF2B5EF4-FFF2-40B4-BE49-F238E27FC236}">
                  <a16:creationId xmlns:a16="http://schemas.microsoft.com/office/drawing/2014/main" id="{E4034389-F686-8461-DBDB-481C133185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5800" y="3717925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6" y="4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6" name="Freeform 1768">
              <a:extLst>
                <a:ext uri="{FF2B5EF4-FFF2-40B4-BE49-F238E27FC236}">
                  <a16:creationId xmlns:a16="http://schemas.microsoft.com/office/drawing/2014/main" id="{9DCEA053-C6D2-9009-2F58-94B5ECAFAD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49925" y="3824288"/>
              <a:ext cx="60325" cy="58738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6" y="4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7" name="Freeform 1769">
              <a:extLst>
                <a:ext uri="{FF2B5EF4-FFF2-40B4-BE49-F238E27FC236}">
                  <a16:creationId xmlns:a16="http://schemas.microsoft.com/office/drawing/2014/main" id="{69801947-5EE0-4F82-AF67-693372B719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6288" y="3763963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3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8" name="Freeform 1770">
              <a:extLst>
                <a:ext uri="{FF2B5EF4-FFF2-40B4-BE49-F238E27FC236}">
                  <a16:creationId xmlns:a16="http://schemas.microsoft.com/office/drawing/2014/main" id="{DEDD861E-B3DF-804B-2438-2D4F197F06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6288" y="3609975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9" name="Freeform 1771">
              <a:extLst>
                <a:ext uri="{FF2B5EF4-FFF2-40B4-BE49-F238E27FC236}">
                  <a16:creationId xmlns:a16="http://schemas.microsoft.com/office/drawing/2014/main" id="{E51905F3-0EAD-9456-E59F-50F0D8D58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0" y="3646488"/>
              <a:ext cx="74613" cy="95250"/>
            </a:xfrm>
            <a:custGeom>
              <a:avLst/>
              <a:gdLst>
                <a:gd name="T0" fmla="*/ 2 w 20"/>
                <a:gd name="T1" fmla="*/ 25 h 25"/>
                <a:gd name="T2" fmla="*/ 1 w 20"/>
                <a:gd name="T3" fmla="*/ 24 h 25"/>
                <a:gd name="T4" fmla="*/ 1 w 20"/>
                <a:gd name="T5" fmla="*/ 21 h 25"/>
                <a:gd name="T6" fmla="*/ 16 w 20"/>
                <a:gd name="T7" fmla="*/ 1 h 25"/>
                <a:gd name="T8" fmla="*/ 19 w 20"/>
                <a:gd name="T9" fmla="*/ 1 h 25"/>
                <a:gd name="T10" fmla="*/ 20 w 20"/>
                <a:gd name="T11" fmla="*/ 4 h 25"/>
                <a:gd name="T12" fmla="*/ 4 w 20"/>
                <a:gd name="T13" fmla="*/ 24 h 25"/>
                <a:gd name="T14" fmla="*/ 2 w 20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5">
                  <a:moveTo>
                    <a:pt x="2" y="25"/>
                  </a:moveTo>
                  <a:cubicBezTo>
                    <a:pt x="2" y="25"/>
                    <a:pt x="1" y="24"/>
                    <a:pt x="1" y="24"/>
                  </a:cubicBezTo>
                  <a:cubicBezTo>
                    <a:pt x="0" y="23"/>
                    <a:pt x="0" y="22"/>
                    <a:pt x="1" y="2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0"/>
                    <a:pt x="18" y="0"/>
                    <a:pt x="19" y="1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5"/>
                    <a:pt x="2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20" name="Freeform 1772">
              <a:extLst>
                <a:ext uri="{FF2B5EF4-FFF2-40B4-BE49-F238E27FC236}">
                  <a16:creationId xmlns:a16="http://schemas.microsoft.com/office/drawing/2014/main" id="{6E3E09C9-6DC7-2121-E63F-CAAA2C45E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363" y="3711575"/>
              <a:ext cx="90488" cy="41275"/>
            </a:xfrm>
            <a:custGeom>
              <a:avLst/>
              <a:gdLst>
                <a:gd name="T0" fmla="*/ 22 w 24"/>
                <a:gd name="T1" fmla="*/ 11 h 11"/>
                <a:gd name="T2" fmla="*/ 21 w 24"/>
                <a:gd name="T3" fmla="*/ 11 h 11"/>
                <a:gd name="T4" fmla="*/ 2 w 24"/>
                <a:gd name="T5" fmla="*/ 4 h 11"/>
                <a:gd name="T6" fmla="*/ 1 w 24"/>
                <a:gd name="T7" fmla="*/ 2 h 11"/>
                <a:gd name="T8" fmla="*/ 3 w 24"/>
                <a:gd name="T9" fmla="*/ 1 h 11"/>
                <a:gd name="T10" fmla="*/ 22 w 24"/>
                <a:gd name="T11" fmla="*/ 7 h 11"/>
                <a:gd name="T12" fmla="*/ 24 w 24"/>
                <a:gd name="T13" fmla="*/ 9 h 11"/>
                <a:gd name="T14" fmla="*/ 22 w 24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">
                  <a:moveTo>
                    <a:pt x="22" y="11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1" y="2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4" y="8"/>
                    <a:pt x="24" y="9"/>
                  </a:cubicBezTo>
                  <a:cubicBezTo>
                    <a:pt x="23" y="10"/>
                    <a:pt x="23" y="11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21" name="Freeform 1773">
              <a:extLst>
                <a:ext uri="{FF2B5EF4-FFF2-40B4-BE49-F238E27FC236}">
                  <a16:creationId xmlns:a16="http://schemas.microsoft.com/office/drawing/2014/main" id="{959B8732-A3E1-6058-8A12-06CEA41BD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717925"/>
              <a:ext cx="117475" cy="76200"/>
            </a:xfrm>
            <a:custGeom>
              <a:avLst/>
              <a:gdLst>
                <a:gd name="T0" fmla="*/ 2 w 31"/>
                <a:gd name="T1" fmla="*/ 20 h 20"/>
                <a:gd name="T2" fmla="*/ 0 w 31"/>
                <a:gd name="T3" fmla="*/ 19 h 20"/>
                <a:gd name="T4" fmla="*/ 1 w 31"/>
                <a:gd name="T5" fmla="*/ 16 h 20"/>
                <a:gd name="T6" fmla="*/ 28 w 31"/>
                <a:gd name="T7" fmla="*/ 0 h 20"/>
                <a:gd name="T8" fmla="*/ 31 w 31"/>
                <a:gd name="T9" fmla="*/ 1 h 20"/>
                <a:gd name="T10" fmla="*/ 30 w 31"/>
                <a:gd name="T11" fmla="*/ 4 h 20"/>
                <a:gd name="T12" fmla="*/ 3 w 31"/>
                <a:gd name="T13" fmla="*/ 20 h 20"/>
                <a:gd name="T14" fmla="*/ 2 w 31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0">
                  <a:moveTo>
                    <a:pt x="2" y="20"/>
                  </a:moveTo>
                  <a:cubicBezTo>
                    <a:pt x="1" y="20"/>
                    <a:pt x="1" y="20"/>
                    <a:pt x="0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0" y="0"/>
                    <a:pt x="31" y="1"/>
                  </a:cubicBezTo>
                  <a:cubicBezTo>
                    <a:pt x="31" y="2"/>
                    <a:pt x="31" y="3"/>
                    <a:pt x="30" y="4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2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22" name="Freeform 1774">
              <a:extLst>
                <a:ext uri="{FF2B5EF4-FFF2-40B4-BE49-F238E27FC236}">
                  <a16:creationId xmlns:a16="http://schemas.microsoft.com/office/drawing/2014/main" id="{0DE72093-F954-3E52-CA86-11CC62C767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1200" y="3797300"/>
              <a:ext cx="82550" cy="52388"/>
            </a:xfrm>
            <a:custGeom>
              <a:avLst/>
              <a:gdLst>
                <a:gd name="T0" fmla="*/ 3 w 22"/>
                <a:gd name="T1" fmla="*/ 14 h 14"/>
                <a:gd name="T2" fmla="*/ 1 w 22"/>
                <a:gd name="T3" fmla="*/ 13 h 14"/>
                <a:gd name="T4" fmla="*/ 2 w 22"/>
                <a:gd name="T5" fmla="*/ 11 h 14"/>
                <a:gd name="T6" fmla="*/ 19 w 22"/>
                <a:gd name="T7" fmla="*/ 1 h 14"/>
                <a:gd name="T8" fmla="*/ 22 w 22"/>
                <a:gd name="T9" fmla="*/ 1 h 14"/>
                <a:gd name="T10" fmla="*/ 21 w 22"/>
                <a:gd name="T11" fmla="*/ 4 h 14"/>
                <a:gd name="T12" fmla="*/ 4 w 22"/>
                <a:gd name="T13" fmla="*/ 14 h 14"/>
                <a:gd name="T14" fmla="*/ 3 w 22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4">
                  <a:moveTo>
                    <a:pt x="3" y="14"/>
                  </a:moveTo>
                  <a:cubicBezTo>
                    <a:pt x="2" y="14"/>
                    <a:pt x="1" y="14"/>
                    <a:pt x="1" y="13"/>
                  </a:cubicBezTo>
                  <a:cubicBezTo>
                    <a:pt x="0" y="12"/>
                    <a:pt x="1" y="11"/>
                    <a:pt x="2" y="1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20" y="0"/>
                    <a:pt x="21" y="0"/>
                    <a:pt x="22" y="1"/>
                  </a:cubicBezTo>
                  <a:cubicBezTo>
                    <a:pt x="22" y="2"/>
                    <a:pt x="22" y="3"/>
                    <a:pt x="21" y="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23" name="Freeform 1775">
              <a:extLst>
                <a:ext uri="{FF2B5EF4-FFF2-40B4-BE49-F238E27FC236}">
                  <a16:creationId xmlns:a16="http://schemas.microsoft.com/office/drawing/2014/main" id="{72D9E6E8-38EC-E721-7F20-7AFECA113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425" y="3846513"/>
              <a:ext cx="79375" cy="14288"/>
            </a:xfrm>
            <a:custGeom>
              <a:avLst/>
              <a:gdLst>
                <a:gd name="T0" fmla="*/ 19 w 21"/>
                <a:gd name="T1" fmla="*/ 4 h 4"/>
                <a:gd name="T2" fmla="*/ 2 w 21"/>
                <a:gd name="T3" fmla="*/ 4 h 4"/>
                <a:gd name="T4" fmla="*/ 0 w 21"/>
                <a:gd name="T5" fmla="*/ 2 h 4"/>
                <a:gd name="T6" fmla="*/ 2 w 21"/>
                <a:gd name="T7" fmla="*/ 0 h 4"/>
                <a:gd name="T8" fmla="*/ 19 w 21"/>
                <a:gd name="T9" fmla="*/ 0 h 4"/>
                <a:gd name="T10" fmla="*/ 21 w 21"/>
                <a:gd name="T11" fmla="*/ 2 h 4"/>
                <a:gd name="T12" fmla="*/ 19 w 2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">
                  <a:moveTo>
                    <a:pt x="19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1"/>
                    <a:pt x="21" y="2"/>
                  </a:cubicBezTo>
                  <a:cubicBezTo>
                    <a:pt x="21" y="3"/>
                    <a:pt x="21" y="4"/>
                    <a:pt x="1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24" name="Freeform 1776">
              <a:extLst>
                <a:ext uri="{FF2B5EF4-FFF2-40B4-BE49-F238E27FC236}">
                  <a16:creationId xmlns:a16="http://schemas.microsoft.com/office/drawing/2014/main" id="{34362A63-6803-6DAA-BBD0-86F4562C8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857625"/>
              <a:ext cx="106363" cy="71438"/>
            </a:xfrm>
            <a:custGeom>
              <a:avLst/>
              <a:gdLst>
                <a:gd name="T0" fmla="*/ 3 w 28"/>
                <a:gd name="T1" fmla="*/ 19 h 19"/>
                <a:gd name="T2" fmla="*/ 1 w 28"/>
                <a:gd name="T3" fmla="*/ 19 h 19"/>
                <a:gd name="T4" fmla="*/ 2 w 28"/>
                <a:gd name="T5" fmla="*/ 16 h 19"/>
                <a:gd name="T6" fmla="*/ 25 w 28"/>
                <a:gd name="T7" fmla="*/ 1 h 19"/>
                <a:gd name="T8" fmla="*/ 27 w 28"/>
                <a:gd name="T9" fmla="*/ 1 h 19"/>
                <a:gd name="T10" fmla="*/ 27 w 28"/>
                <a:gd name="T11" fmla="*/ 4 h 19"/>
                <a:gd name="T12" fmla="*/ 4 w 28"/>
                <a:gd name="T13" fmla="*/ 19 h 19"/>
                <a:gd name="T14" fmla="*/ 3 w 28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9">
                  <a:moveTo>
                    <a:pt x="3" y="19"/>
                  </a:moveTo>
                  <a:cubicBezTo>
                    <a:pt x="2" y="19"/>
                    <a:pt x="1" y="19"/>
                    <a:pt x="1" y="19"/>
                  </a:cubicBezTo>
                  <a:cubicBezTo>
                    <a:pt x="0" y="18"/>
                    <a:pt x="1" y="16"/>
                    <a:pt x="2" y="16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7" y="1"/>
                  </a:cubicBezTo>
                  <a:cubicBezTo>
                    <a:pt x="28" y="2"/>
                    <a:pt x="28" y="3"/>
                    <a:pt x="27" y="4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229" name="Group 228">
            <a:extLst>
              <a:ext uri="{FF2B5EF4-FFF2-40B4-BE49-F238E27FC236}">
                <a16:creationId xmlns:a16="http://schemas.microsoft.com/office/drawing/2014/main" id="{94018301-E810-29C6-3D13-1F46033733E7}"/>
              </a:ext>
            </a:extLst>
          </p:cNvPr>
          <p:cNvGrpSpPr/>
          <p:nvPr/>
        </p:nvGrpSpPr>
        <p:grpSpPr>
          <a:xfrm>
            <a:off x="4106184" y="1649694"/>
            <a:ext cx="310121" cy="306041"/>
            <a:chOff x="5554663" y="3609975"/>
            <a:chExt cx="361950" cy="357188"/>
          </a:xfrm>
          <a:solidFill>
            <a:sysClr val="window" lastClr="FFFFFF"/>
          </a:solidFill>
        </p:grpSpPr>
        <p:sp>
          <p:nvSpPr>
            <p:cNvPr id="230" name="Freeform 1764">
              <a:extLst>
                <a:ext uri="{FF2B5EF4-FFF2-40B4-BE49-F238E27FC236}">
                  <a16:creationId xmlns:a16="http://schemas.microsoft.com/office/drawing/2014/main" id="{A4D5A838-D806-B672-2C5E-80EAFA410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613150"/>
              <a:ext cx="354013" cy="354013"/>
            </a:xfrm>
            <a:custGeom>
              <a:avLst/>
              <a:gdLst>
                <a:gd name="T0" fmla="*/ 92 w 94"/>
                <a:gd name="T1" fmla="*/ 94 h 94"/>
                <a:gd name="T2" fmla="*/ 2 w 94"/>
                <a:gd name="T3" fmla="*/ 94 h 94"/>
                <a:gd name="T4" fmla="*/ 0 w 94"/>
                <a:gd name="T5" fmla="*/ 92 h 94"/>
                <a:gd name="T6" fmla="*/ 0 w 94"/>
                <a:gd name="T7" fmla="*/ 2 h 94"/>
                <a:gd name="T8" fmla="*/ 2 w 94"/>
                <a:gd name="T9" fmla="*/ 0 h 94"/>
                <a:gd name="T10" fmla="*/ 4 w 94"/>
                <a:gd name="T11" fmla="*/ 2 h 94"/>
                <a:gd name="T12" fmla="*/ 4 w 94"/>
                <a:gd name="T13" fmla="*/ 90 h 94"/>
                <a:gd name="T14" fmla="*/ 92 w 94"/>
                <a:gd name="T15" fmla="*/ 90 h 94"/>
                <a:gd name="T16" fmla="*/ 94 w 94"/>
                <a:gd name="T17" fmla="*/ 92 h 94"/>
                <a:gd name="T18" fmla="*/ 92 w 94"/>
                <a:gd name="T19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94">
                  <a:moveTo>
                    <a:pt x="92" y="94"/>
                  </a:moveTo>
                  <a:cubicBezTo>
                    <a:pt x="2" y="94"/>
                    <a:pt x="2" y="94"/>
                    <a:pt x="2" y="94"/>
                  </a:cubicBezTo>
                  <a:cubicBezTo>
                    <a:pt x="1" y="94"/>
                    <a:pt x="0" y="93"/>
                    <a:pt x="0" y="9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92" y="90"/>
                    <a:pt x="92" y="90"/>
                    <a:pt x="92" y="90"/>
                  </a:cubicBezTo>
                  <a:cubicBezTo>
                    <a:pt x="93" y="90"/>
                    <a:pt x="94" y="91"/>
                    <a:pt x="94" y="92"/>
                  </a:cubicBezTo>
                  <a:cubicBezTo>
                    <a:pt x="94" y="93"/>
                    <a:pt x="93" y="94"/>
                    <a:pt x="92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1" name="Freeform 1765">
              <a:extLst>
                <a:ext uri="{FF2B5EF4-FFF2-40B4-BE49-F238E27FC236}">
                  <a16:creationId xmlns:a16="http://schemas.microsoft.com/office/drawing/2014/main" id="{4C707C53-9354-05B9-220D-E1D1A1859B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3088" y="3684588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6" y="3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2" name="Freeform 1766">
              <a:extLst>
                <a:ext uri="{FF2B5EF4-FFF2-40B4-BE49-F238E27FC236}">
                  <a16:creationId xmlns:a16="http://schemas.microsoft.com/office/drawing/2014/main" id="{CE4A559D-B3A3-BD8A-047E-DFE7F6DCD2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1975" y="3824288"/>
              <a:ext cx="60325" cy="58738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3" y="16"/>
                    <a:pt x="0" y="13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3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3" name="Freeform 1767">
              <a:extLst>
                <a:ext uri="{FF2B5EF4-FFF2-40B4-BE49-F238E27FC236}">
                  <a16:creationId xmlns:a16="http://schemas.microsoft.com/office/drawing/2014/main" id="{2AD7C547-2036-E27D-6B58-C600740574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5800" y="3717925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6" y="4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4" name="Freeform 1768">
              <a:extLst>
                <a:ext uri="{FF2B5EF4-FFF2-40B4-BE49-F238E27FC236}">
                  <a16:creationId xmlns:a16="http://schemas.microsoft.com/office/drawing/2014/main" id="{3A4CFE92-ACA9-284D-91E2-7CDF1791F2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49925" y="3824288"/>
              <a:ext cx="60325" cy="58738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6" y="4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1" y="12"/>
                    <a:pt x="12" y="10"/>
                    <a:pt x="12" y="8"/>
                  </a:cubicBezTo>
                  <a:cubicBezTo>
                    <a:pt x="12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5" name="Freeform 1769">
              <a:extLst>
                <a:ext uri="{FF2B5EF4-FFF2-40B4-BE49-F238E27FC236}">
                  <a16:creationId xmlns:a16="http://schemas.microsoft.com/office/drawing/2014/main" id="{9A1332D2-92D4-EDD9-F06B-82F7F8879F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6288" y="3763963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3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6" name="Freeform 1770">
              <a:extLst>
                <a:ext uri="{FF2B5EF4-FFF2-40B4-BE49-F238E27FC236}">
                  <a16:creationId xmlns:a16="http://schemas.microsoft.com/office/drawing/2014/main" id="{4744FAEE-9D11-8191-4B14-0F202D4A6F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6288" y="3609975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7" name="Freeform 1771">
              <a:extLst>
                <a:ext uri="{FF2B5EF4-FFF2-40B4-BE49-F238E27FC236}">
                  <a16:creationId xmlns:a16="http://schemas.microsoft.com/office/drawing/2014/main" id="{04339008-3F03-B2C3-EAF0-302AABD05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0" y="3646488"/>
              <a:ext cx="74613" cy="95250"/>
            </a:xfrm>
            <a:custGeom>
              <a:avLst/>
              <a:gdLst>
                <a:gd name="T0" fmla="*/ 2 w 20"/>
                <a:gd name="T1" fmla="*/ 25 h 25"/>
                <a:gd name="T2" fmla="*/ 1 w 20"/>
                <a:gd name="T3" fmla="*/ 24 h 25"/>
                <a:gd name="T4" fmla="*/ 1 w 20"/>
                <a:gd name="T5" fmla="*/ 21 h 25"/>
                <a:gd name="T6" fmla="*/ 16 w 20"/>
                <a:gd name="T7" fmla="*/ 1 h 25"/>
                <a:gd name="T8" fmla="*/ 19 w 20"/>
                <a:gd name="T9" fmla="*/ 1 h 25"/>
                <a:gd name="T10" fmla="*/ 20 w 20"/>
                <a:gd name="T11" fmla="*/ 4 h 25"/>
                <a:gd name="T12" fmla="*/ 4 w 20"/>
                <a:gd name="T13" fmla="*/ 24 h 25"/>
                <a:gd name="T14" fmla="*/ 2 w 20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5">
                  <a:moveTo>
                    <a:pt x="2" y="25"/>
                  </a:moveTo>
                  <a:cubicBezTo>
                    <a:pt x="2" y="25"/>
                    <a:pt x="1" y="24"/>
                    <a:pt x="1" y="24"/>
                  </a:cubicBezTo>
                  <a:cubicBezTo>
                    <a:pt x="0" y="23"/>
                    <a:pt x="0" y="22"/>
                    <a:pt x="1" y="2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0"/>
                    <a:pt x="18" y="0"/>
                    <a:pt x="19" y="1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5"/>
                    <a:pt x="2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8" name="Freeform 1772">
              <a:extLst>
                <a:ext uri="{FF2B5EF4-FFF2-40B4-BE49-F238E27FC236}">
                  <a16:creationId xmlns:a16="http://schemas.microsoft.com/office/drawing/2014/main" id="{0A879CEF-8546-F1AA-A389-D33212DC40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363" y="3711575"/>
              <a:ext cx="90488" cy="41275"/>
            </a:xfrm>
            <a:custGeom>
              <a:avLst/>
              <a:gdLst>
                <a:gd name="T0" fmla="*/ 22 w 24"/>
                <a:gd name="T1" fmla="*/ 11 h 11"/>
                <a:gd name="T2" fmla="*/ 21 w 24"/>
                <a:gd name="T3" fmla="*/ 11 h 11"/>
                <a:gd name="T4" fmla="*/ 2 w 24"/>
                <a:gd name="T5" fmla="*/ 4 h 11"/>
                <a:gd name="T6" fmla="*/ 1 w 24"/>
                <a:gd name="T7" fmla="*/ 2 h 11"/>
                <a:gd name="T8" fmla="*/ 3 w 24"/>
                <a:gd name="T9" fmla="*/ 1 h 11"/>
                <a:gd name="T10" fmla="*/ 22 w 24"/>
                <a:gd name="T11" fmla="*/ 7 h 11"/>
                <a:gd name="T12" fmla="*/ 24 w 24"/>
                <a:gd name="T13" fmla="*/ 9 h 11"/>
                <a:gd name="T14" fmla="*/ 22 w 24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">
                  <a:moveTo>
                    <a:pt x="22" y="11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1" y="2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4" y="8"/>
                    <a:pt x="24" y="9"/>
                  </a:cubicBezTo>
                  <a:cubicBezTo>
                    <a:pt x="23" y="10"/>
                    <a:pt x="23" y="11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9" name="Freeform 1773">
              <a:extLst>
                <a:ext uri="{FF2B5EF4-FFF2-40B4-BE49-F238E27FC236}">
                  <a16:creationId xmlns:a16="http://schemas.microsoft.com/office/drawing/2014/main" id="{3A7C51D4-BFFE-C5A1-4559-034756DCF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717925"/>
              <a:ext cx="117475" cy="76200"/>
            </a:xfrm>
            <a:custGeom>
              <a:avLst/>
              <a:gdLst>
                <a:gd name="T0" fmla="*/ 2 w 31"/>
                <a:gd name="T1" fmla="*/ 20 h 20"/>
                <a:gd name="T2" fmla="*/ 0 w 31"/>
                <a:gd name="T3" fmla="*/ 19 h 20"/>
                <a:gd name="T4" fmla="*/ 1 w 31"/>
                <a:gd name="T5" fmla="*/ 16 h 20"/>
                <a:gd name="T6" fmla="*/ 28 w 31"/>
                <a:gd name="T7" fmla="*/ 0 h 20"/>
                <a:gd name="T8" fmla="*/ 31 w 31"/>
                <a:gd name="T9" fmla="*/ 1 h 20"/>
                <a:gd name="T10" fmla="*/ 30 w 31"/>
                <a:gd name="T11" fmla="*/ 4 h 20"/>
                <a:gd name="T12" fmla="*/ 3 w 31"/>
                <a:gd name="T13" fmla="*/ 20 h 20"/>
                <a:gd name="T14" fmla="*/ 2 w 31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0">
                  <a:moveTo>
                    <a:pt x="2" y="20"/>
                  </a:moveTo>
                  <a:cubicBezTo>
                    <a:pt x="1" y="20"/>
                    <a:pt x="1" y="20"/>
                    <a:pt x="0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0" y="0"/>
                    <a:pt x="31" y="1"/>
                  </a:cubicBezTo>
                  <a:cubicBezTo>
                    <a:pt x="31" y="2"/>
                    <a:pt x="31" y="3"/>
                    <a:pt x="30" y="4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2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0" name="Freeform 1774">
              <a:extLst>
                <a:ext uri="{FF2B5EF4-FFF2-40B4-BE49-F238E27FC236}">
                  <a16:creationId xmlns:a16="http://schemas.microsoft.com/office/drawing/2014/main" id="{9D2277B6-38D5-0482-F666-0DC26426B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1200" y="3797300"/>
              <a:ext cx="82550" cy="52388"/>
            </a:xfrm>
            <a:custGeom>
              <a:avLst/>
              <a:gdLst>
                <a:gd name="T0" fmla="*/ 3 w 22"/>
                <a:gd name="T1" fmla="*/ 14 h 14"/>
                <a:gd name="T2" fmla="*/ 1 w 22"/>
                <a:gd name="T3" fmla="*/ 13 h 14"/>
                <a:gd name="T4" fmla="*/ 2 w 22"/>
                <a:gd name="T5" fmla="*/ 11 h 14"/>
                <a:gd name="T6" fmla="*/ 19 w 22"/>
                <a:gd name="T7" fmla="*/ 1 h 14"/>
                <a:gd name="T8" fmla="*/ 22 w 22"/>
                <a:gd name="T9" fmla="*/ 1 h 14"/>
                <a:gd name="T10" fmla="*/ 21 w 22"/>
                <a:gd name="T11" fmla="*/ 4 h 14"/>
                <a:gd name="T12" fmla="*/ 4 w 22"/>
                <a:gd name="T13" fmla="*/ 14 h 14"/>
                <a:gd name="T14" fmla="*/ 3 w 22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4">
                  <a:moveTo>
                    <a:pt x="3" y="14"/>
                  </a:moveTo>
                  <a:cubicBezTo>
                    <a:pt x="2" y="14"/>
                    <a:pt x="1" y="14"/>
                    <a:pt x="1" y="13"/>
                  </a:cubicBezTo>
                  <a:cubicBezTo>
                    <a:pt x="0" y="12"/>
                    <a:pt x="1" y="11"/>
                    <a:pt x="2" y="1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20" y="0"/>
                    <a:pt x="21" y="0"/>
                    <a:pt x="22" y="1"/>
                  </a:cubicBezTo>
                  <a:cubicBezTo>
                    <a:pt x="22" y="2"/>
                    <a:pt x="22" y="3"/>
                    <a:pt x="21" y="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1" name="Freeform 1775">
              <a:extLst>
                <a:ext uri="{FF2B5EF4-FFF2-40B4-BE49-F238E27FC236}">
                  <a16:creationId xmlns:a16="http://schemas.microsoft.com/office/drawing/2014/main" id="{9EB3A166-6B0A-0970-A599-0AE25FFF6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425" y="3846513"/>
              <a:ext cx="79375" cy="14288"/>
            </a:xfrm>
            <a:custGeom>
              <a:avLst/>
              <a:gdLst>
                <a:gd name="T0" fmla="*/ 19 w 21"/>
                <a:gd name="T1" fmla="*/ 4 h 4"/>
                <a:gd name="T2" fmla="*/ 2 w 21"/>
                <a:gd name="T3" fmla="*/ 4 h 4"/>
                <a:gd name="T4" fmla="*/ 0 w 21"/>
                <a:gd name="T5" fmla="*/ 2 h 4"/>
                <a:gd name="T6" fmla="*/ 2 w 21"/>
                <a:gd name="T7" fmla="*/ 0 h 4"/>
                <a:gd name="T8" fmla="*/ 19 w 21"/>
                <a:gd name="T9" fmla="*/ 0 h 4"/>
                <a:gd name="T10" fmla="*/ 21 w 21"/>
                <a:gd name="T11" fmla="*/ 2 h 4"/>
                <a:gd name="T12" fmla="*/ 19 w 2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">
                  <a:moveTo>
                    <a:pt x="19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1"/>
                    <a:pt x="21" y="2"/>
                  </a:cubicBezTo>
                  <a:cubicBezTo>
                    <a:pt x="21" y="3"/>
                    <a:pt x="21" y="4"/>
                    <a:pt x="1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2" name="Freeform 1776">
              <a:extLst>
                <a:ext uri="{FF2B5EF4-FFF2-40B4-BE49-F238E27FC236}">
                  <a16:creationId xmlns:a16="http://schemas.microsoft.com/office/drawing/2014/main" id="{95D7C382-DC73-7284-1CA7-FB2674D336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3857625"/>
              <a:ext cx="106363" cy="71438"/>
            </a:xfrm>
            <a:custGeom>
              <a:avLst/>
              <a:gdLst>
                <a:gd name="T0" fmla="*/ 3 w 28"/>
                <a:gd name="T1" fmla="*/ 19 h 19"/>
                <a:gd name="T2" fmla="*/ 1 w 28"/>
                <a:gd name="T3" fmla="*/ 19 h 19"/>
                <a:gd name="T4" fmla="*/ 2 w 28"/>
                <a:gd name="T5" fmla="*/ 16 h 19"/>
                <a:gd name="T6" fmla="*/ 25 w 28"/>
                <a:gd name="T7" fmla="*/ 1 h 19"/>
                <a:gd name="T8" fmla="*/ 27 w 28"/>
                <a:gd name="T9" fmla="*/ 1 h 19"/>
                <a:gd name="T10" fmla="*/ 27 w 28"/>
                <a:gd name="T11" fmla="*/ 4 h 19"/>
                <a:gd name="T12" fmla="*/ 4 w 28"/>
                <a:gd name="T13" fmla="*/ 19 h 19"/>
                <a:gd name="T14" fmla="*/ 3 w 28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9">
                  <a:moveTo>
                    <a:pt x="3" y="19"/>
                  </a:moveTo>
                  <a:cubicBezTo>
                    <a:pt x="2" y="19"/>
                    <a:pt x="1" y="19"/>
                    <a:pt x="1" y="19"/>
                  </a:cubicBezTo>
                  <a:cubicBezTo>
                    <a:pt x="0" y="18"/>
                    <a:pt x="1" y="16"/>
                    <a:pt x="2" y="16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7" y="1"/>
                  </a:cubicBezTo>
                  <a:cubicBezTo>
                    <a:pt x="28" y="2"/>
                    <a:pt x="28" y="3"/>
                    <a:pt x="27" y="4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D4C646F5-7CCC-1C10-24A9-A5EB68A175FD}"/>
              </a:ext>
            </a:extLst>
          </p:cNvPr>
          <p:cNvGrpSpPr/>
          <p:nvPr/>
        </p:nvGrpSpPr>
        <p:grpSpPr>
          <a:xfrm>
            <a:off x="5792751" y="5576820"/>
            <a:ext cx="308104" cy="308104"/>
            <a:chOff x="9161463" y="3609975"/>
            <a:chExt cx="360363" cy="360363"/>
          </a:xfrm>
          <a:solidFill>
            <a:sysClr val="window" lastClr="FFFFFF"/>
          </a:solidFill>
        </p:grpSpPr>
        <p:sp>
          <p:nvSpPr>
            <p:cNvPr id="245" name="Freeform 1209">
              <a:extLst>
                <a:ext uri="{FF2B5EF4-FFF2-40B4-BE49-F238E27FC236}">
                  <a16:creationId xmlns:a16="http://schemas.microsoft.com/office/drawing/2014/main" id="{8A6C8E10-2BE9-AAC2-311F-A6C249EF5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1463" y="3954463"/>
              <a:ext cx="360363" cy="15875"/>
            </a:xfrm>
            <a:custGeom>
              <a:avLst/>
              <a:gdLst>
                <a:gd name="T0" fmla="*/ 94 w 96"/>
                <a:gd name="T1" fmla="*/ 4 h 4"/>
                <a:gd name="T2" fmla="*/ 2 w 96"/>
                <a:gd name="T3" fmla="*/ 4 h 4"/>
                <a:gd name="T4" fmla="*/ 0 w 96"/>
                <a:gd name="T5" fmla="*/ 2 h 4"/>
                <a:gd name="T6" fmla="*/ 2 w 96"/>
                <a:gd name="T7" fmla="*/ 0 h 4"/>
                <a:gd name="T8" fmla="*/ 94 w 96"/>
                <a:gd name="T9" fmla="*/ 0 h 4"/>
                <a:gd name="T10" fmla="*/ 96 w 96"/>
                <a:gd name="T11" fmla="*/ 2 h 4"/>
                <a:gd name="T12" fmla="*/ 94 w 9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4">
                  <a:moveTo>
                    <a:pt x="9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5" y="0"/>
                    <a:pt x="96" y="1"/>
                    <a:pt x="96" y="2"/>
                  </a:cubicBezTo>
                  <a:cubicBezTo>
                    <a:pt x="96" y="3"/>
                    <a:pt x="95" y="4"/>
                    <a:pt x="9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6" name="Freeform 1210">
              <a:extLst>
                <a:ext uri="{FF2B5EF4-FFF2-40B4-BE49-F238E27FC236}">
                  <a16:creationId xmlns:a16="http://schemas.microsoft.com/office/drawing/2014/main" id="{01CE25DF-64B4-73C6-F6CF-CD1A5C421E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5750" y="3879850"/>
              <a:ext cx="60325" cy="90488"/>
            </a:xfrm>
            <a:custGeom>
              <a:avLst/>
              <a:gdLst>
                <a:gd name="T0" fmla="*/ 14 w 16"/>
                <a:gd name="T1" fmla="*/ 24 h 24"/>
                <a:gd name="T2" fmla="*/ 2 w 16"/>
                <a:gd name="T3" fmla="*/ 24 h 24"/>
                <a:gd name="T4" fmla="*/ 0 w 16"/>
                <a:gd name="T5" fmla="*/ 22 h 24"/>
                <a:gd name="T6" fmla="*/ 0 w 16"/>
                <a:gd name="T7" fmla="*/ 2 h 24"/>
                <a:gd name="T8" fmla="*/ 2 w 16"/>
                <a:gd name="T9" fmla="*/ 0 h 24"/>
                <a:gd name="T10" fmla="*/ 14 w 16"/>
                <a:gd name="T11" fmla="*/ 0 h 24"/>
                <a:gd name="T12" fmla="*/ 16 w 16"/>
                <a:gd name="T13" fmla="*/ 2 h 24"/>
                <a:gd name="T14" fmla="*/ 16 w 16"/>
                <a:gd name="T15" fmla="*/ 22 h 24"/>
                <a:gd name="T16" fmla="*/ 14 w 16"/>
                <a:gd name="T17" fmla="*/ 24 h 24"/>
                <a:gd name="T18" fmla="*/ 4 w 16"/>
                <a:gd name="T19" fmla="*/ 20 h 24"/>
                <a:gd name="T20" fmla="*/ 12 w 16"/>
                <a:gd name="T21" fmla="*/ 20 h 24"/>
                <a:gd name="T22" fmla="*/ 12 w 16"/>
                <a:gd name="T23" fmla="*/ 4 h 24"/>
                <a:gd name="T24" fmla="*/ 4 w 16"/>
                <a:gd name="T25" fmla="*/ 4 h 24"/>
                <a:gd name="T26" fmla="*/ 4 w 16"/>
                <a:gd name="T2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24">
                  <a:moveTo>
                    <a:pt x="14" y="24"/>
                  </a:moveTo>
                  <a:cubicBezTo>
                    <a:pt x="2" y="24"/>
                    <a:pt x="2" y="24"/>
                    <a:pt x="2" y="24"/>
                  </a:cubicBezTo>
                  <a:cubicBezTo>
                    <a:pt x="1" y="24"/>
                    <a:pt x="0" y="23"/>
                    <a:pt x="0" y="2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5" y="24"/>
                    <a:pt x="14" y="24"/>
                  </a:cubicBezTo>
                  <a:close/>
                  <a:moveTo>
                    <a:pt x="4" y="20"/>
                  </a:moveTo>
                  <a:cubicBezTo>
                    <a:pt x="12" y="20"/>
                    <a:pt x="12" y="20"/>
                    <a:pt x="12" y="2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7" name="Freeform 1211">
              <a:extLst>
                <a:ext uri="{FF2B5EF4-FFF2-40B4-BE49-F238E27FC236}">
                  <a16:creationId xmlns:a16="http://schemas.microsoft.com/office/drawing/2014/main" id="{E18B0D82-58C9-E0CA-A0BF-C5FDAB7C1A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66238" y="3805238"/>
              <a:ext cx="60325" cy="165100"/>
            </a:xfrm>
            <a:custGeom>
              <a:avLst/>
              <a:gdLst>
                <a:gd name="T0" fmla="*/ 14 w 16"/>
                <a:gd name="T1" fmla="*/ 44 h 44"/>
                <a:gd name="T2" fmla="*/ 2 w 16"/>
                <a:gd name="T3" fmla="*/ 44 h 44"/>
                <a:gd name="T4" fmla="*/ 0 w 16"/>
                <a:gd name="T5" fmla="*/ 42 h 44"/>
                <a:gd name="T6" fmla="*/ 0 w 16"/>
                <a:gd name="T7" fmla="*/ 2 h 44"/>
                <a:gd name="T8" fmla="*/ 2 w 16"/>
                <a:gd name="T9" fmla="*/ 0 h 44"/>
                <a:gd name="T10" fmla="*/ 14 w 16"/>
                <a:gd name="T11" fmla="*/ 0 h 44"/>
                <a:gd name="T12" fmla="*/ 16 w 16"/>
                <a:gd name="T13" fmla="*/ 2 h 44"/>
                <a:gd name="T14" fmla="*/ 16 w 16"/>
                <a:gd name="T15" fmla="*/ 42 h 44"/>
                <a:gd name="T16" fmla="*/ 14 w 16"/>
                <a:gd name="T17" fmla="*/ 44 h 44"/>
                <a:gd name="T18" fmla="*/ 4 w 16"/>
                <a:gd name="T19" fmla="*/ 40 h 44"/>
                <a:gd name="T20" fmla="*/ 12 w 16"/>
                <a:gd name="T21" fmla="*/ 40 h 44"/>
                <a:gd name="T22" fmla="*/ 12 w 16"/>
                <a:gd name="T23" fmla="*/ 4 h 44"/>
                <a:gd name="T24" fmla="*/ 4 w 16"/>
                <a:gd name="T25" fmla="*/ 4 h 44"/>
                <a:gd name="T26" fmla="*/ 4 w 16"/>
                <a:gd name="T27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44">
                  <a:moveTo>
                    <a:pt x="14" y="44"/>
                  </a:moveTo>
                  <a:cubicBezTo>
                    <a:pt x="2" y="44"/>
                    <a:pt x="2" y="44"/>
                    <a:pt x="2" y="44"/>
                  </a:cubicBezTo>
                  <a:cubicBezTo>
                    <a:pt x="1" y="44"/>
                    <a:pt x="0" y="43"/>
                    <a:pt x="0" y="4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6" y="43"/>
                    <a:pt x="15" y="44"/>
                    <a:pt x="14" y="44"/>
                  </a:cubicBezTo>
                  <a:close/>
                  <a:moveTo>
                    <a:pt x="4" y="40"/>
                  </a:moveTo>
                  <a:cubicBezTo>
                    <a:pt x="12" y="40"/>
                    <a:pt x="12" y="40"/>
                    <a:pt x="12" y="4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8" name="Freeform 1212">
              <a:extLst>
                <a:ext uri="{FF2B5EF4-FFF2-40B4-BE49-F238E27FC236}">
                  <a16:creationId xmlns:a16="http://schemas.microsoft.com/office/drawing/2014/main" id="{508964A7-EE14-5CAD-8A6D-90C2A0DC1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6725" y="3835400"/>
              <a:ext cx="60325" cy="134938"/>
            </a:xfrm>
            <a:custGeom>
              <a:avLst/>
              <a:gdLst>
                <a:gd name="T0" fmla="*/ 14 w 16"/>
                <a:gd name="T1" fmla="*/ 36 h 36"/>
                <a:gd name="T2" fmla="*/ 2 w 16"/>
                <a:gd name="T3" fmla="*/ 36 h 36"/>
                <a:gd name="T4" fmla="*/ 0 w 16"/>
                <a:gd name="T5" fmla="*/ 34 h 36"/>
                <a:gd name="T6" fmla="*/ 0 w 16"/>
                <a:gd name="T7" fmla="*/ 2 h 36"/>
                <a:gd name="T8" fmla="*/ 2 w 16"/>
                <a:gd name="T9" fmla="*/ 0 h 36"/>
                <a:gd name="T10" fmla="*/ 14 w 16"/>
                <a:gd name="T11" fmla="*/ 0 h 36"/>
                <a:gd name="T12" fmla="*/ 16 w 16"/>
                <a:gd name="T13" fmla="*/ 2 h 36"/>
                <a:gd name="T14" fmla="*/ 16 w 16"/>
                <a:gd name="T15" fmla="*/ 34 h 36"/>
                <a:gd name="T16" fmla="*/ 14 w 16"/>
                <a:gd name="T17" fmla="*/ 36 h 36"/>
                <a:gd name="T18" fmla="*/ 4 w 16"/>
                <a:gd name="T19" fmla="*/ 32 h 36"/>
                <a:gd name="T20" fmla="*/ 12 w 16"/>
                <a:gd name="T21" fmla="*/ 32 h 36"/>
                <a:gd name="T22" fmla="*/ 12 w 16"/>
                <a:gd name="T23" fmla="*/ 4 h 36"/>
                <a:gd name="T24" fmla="*/ 4 w 16"/>
                <a:gd name="T25" fmla="*/ 4 h 36"/>
                <a:gd name="T26" fmla="*/ 4 w 16"/>
                <a:gd name="T27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2" y="36"/>
                    <a:pt x="2" y="36"/>
                    <a:pt x="2" y="36"/>
                  </a:cubicBezTo>
                  <a:cubicBezTo>
                    <a:pt x="1" y="36"/>
                    <a:pt x="0" y="35"/>
                    <a:pt x="0" y="3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4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9" name="Freeform 1213">
              <a:extLst>
                <a:ext uri="{FF2B5EF4-FFF2-40B4-BE49-F238E27FC236}">
                  <a16:creationId xmlns:a16="http://schemas.microsoft.com/office/drawing/2014/main" id="{156B44F5-8F32-F60F-DF90-3EEB8FF383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7213" y="3729038"/>
              <a:ext cx="60325" cy="241300"/>
            </a:xfrm>
            <a:custGeom>
              <a:avLst/>
              <a:gdLst>
                <a:gd name="T0" fmla="*/ 14 w 16"/>
                <a:gd name="T1" fmla="*/ 64 h 64"/>
                <a:gd name="T2" fmla="*/ 2 w 16"/>
                <a:gd name="T3" fmla="*/ 64 h 64"/>
                <a:gd name="T4" fmla="*/ 0 w 16"/>
                <a:gd name="T5" fmla="*/ 62 h 64"/>
                <a:gd name="T6" fmla="*/ 0 w 16"/>
                <a:gd name="T7" fmla="*/ 2 h 64"/>
                <a:gd name="T8" fmla="*/ 2 w 16"/>
                <a:gd name="T9" fmla="*/ 0 h 64"/>
                <a:gd name="T10" fmla="*/ 14 w 16"/>
                <a:gd name="T11" fmla="*/ 0 h 64"/>
                <a:gd name="T12" fmla="*/ 16 w 16"/>
                <a:gd name="T13" fmla="*/ 2 h 64"/>
                <a:gd name="T14" fmla="*/ 16 w 16"/>
                <a:gd name="T15" fmla="*/ 62 h 64"/>
                <a:gd name="T16" fmla="*/ 14 w 16"/>
                <a:gd name="T17" fmla="*/ 64 h 64"/>
                <a:gd name="T18" fmla="*/ 4 w 16"/>
                <a:gd name="T19" fmla="*/ 60 h 64"/>
                <a:gd name="T20" fmla="*/ 12 w 16"/>
                <a:gd name="T21" fmla="*/ 60 h 64"/>
                <a:gd name="T22" fmla="*/ 12 w 16"/>
                <a:gd name="T23" fmla="*/ 4 h 64"/>
                <a:gd name="T24" fmla="*/ 4 w 16"/>
                <a:gd name="T25" fmla="*/ 4 h 64"/>
                <a:gd name="T26" fmla="*/ 4 w 16"/>
                <a:gd name="T2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4">
                  <a:moveTo>
                    <a:pt x="14" y="64"/>
                  </a:moveTo>
                  <a:cubicBezTo>
                    <a:pt x="2" y="64"/>
                    <a:pt x="2" y="64"/>
                    <a:pt x="2" y="64"/>
                  </a:cubicBezTo>
                  <a:cubicBezTo>
                    <a:pt x="1" y="64"/>
                    <a:pt x="0" y="63"/>
                    <a:pt x="0" y="6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6" y="63"/>
                    <a:pt x="15" y="64"/>
                    <a:pt x="14" y="64"/>
                  </a:cubicBezTo>
                  <a:close/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50" name="Freeform 1214">
              <a:extLst>
                <a:ext uri="{FF2B5EF4-FFF2-40B4-BE49-F238E27FC236}">
                  <a16:creationId xmlns:a16="http://schemas.microsoft.com/office/drawing/2014/main" id="{458FD183-2D21-A179-DA1F-14CB0A23A6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83688" y="3759200"/>
              <a:ext cx="46038" cy="46038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4 w 12"/>
                <a:gd name="T13" fmla="*/ 6 h 12"/>
                <a:gd name="T14" fmla="*/ 6 w 12"/>
                <a:gd name="T15" fmla="*/ 8 h 12"/>
                <a:gd name="T16" fmla="*/ 8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4" y="5"/>
                    <a:pt x="4" y="6"/>
                  </a:cubicBezTo>
                  <a:cubicBezTo>
                    <a:pt x="4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51" name="Freeform 1215">
              <a:extLst>
                <a:ext uri="{FF2B5EF4-FFF2-40B4-BE49-F238E27FC236}">
                  <a16:creationId xmlns:a16="http://schemas.microsoft.com/office/drawing/2014/main" id="{4ABBFF83-317C-6D31-C368-42E335F551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74175" y="3684588"/>
              <a:ext cx="44450" cy="4445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4 w 12"/>
                <a:gd name="T13" fmla="*/ 6 h 12"/>
                <a:gd name="T14" fmla="*/ 6 w 12"/>
                <a:gd name="T15" fmla="*/ 8 h 12"/>
                <a:gd name="T16" fmla="*/ 8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4" y="5"/>
                    <a:pt x="4" y="6"/>
                  </a:cubicBezTo>
                  <a:cubicBezTo>
                    <a:pt x="4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52" name="Freeform 1216">
              <a:extLst>
                <a:ext uri="{FF2B5EF4-FFF2-40B4-BE49-F238E27FC236}">
                  <a16:creationId xmlns:a16="http://schemas.microsoft.com/office/drawing/2014/main" id="{0D4DC463-7716-02FB-C1BE-0F788F4872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64663" y="3714750"/>
              <a:ext cx="44450" cy="4445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4 w 12"/>
                <a:gd name="T13" fmla="*/ 6 h 12"/>
                <a:gd name="T14" fmla="*/ 6 w 12"/>
                <a:gd name="T15" fmla="*/ 8 h 12"/>
                <a:gd name="T16" fmla="*/ 8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4" y="5"/>
                    <a:pt x="4" y="6"/>
                  </a:cubicBezTo>
                  <a:cubicBezTo>
                    <a:pt x="4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53" name="Freeform 1217">
              <a:extLst>
                <a:ext uri="{FF2B5EF4-FFF2-40B4-BE49-F238E27FC236}">
                  <a16:creationId xmlns:a16="http://schemas.microsoft.com/office/drawing/2014/main" id="{38DB2C69-D1B6-D1E8-FF2E-547FD4358D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53563" y="3609975"/>
              <a:ext cx="46038" cy="4445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4 w 12"/>
                <a:gd name="T13" fmla="*/ 6 h 12"/>
                <a:gd name="T14" fmla="*/ 6 w 12"/>
                <a:gd name="T15" fmla="*/ 8 h 12"/>
                <a:gd name="T16" fmla="*/ 8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4" y="5"/>
                    <a:pt x="4" y="6"/>
                  </a:cubicBezTo>
                  <a:cubicBezTo>
                    <a:pt x="4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54" name="Freeform 1218">
              <a:extLst>
                <a:ext uri="{FF2B5EF4-FFF2-40B4-BE49-F238E27FC236}">
                  <a16:creationId xmlns:a16="http://schemas.microsoft.com/office/drawing/2014/main" id="{D496710F-6FB7-BDA7-F5C5-306A65FEF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0675" y="3706813"/>
              <a:ext cx="82550" cy="71438"/>
            </a:xfrm>
            <a:custGeom>
              <a:avLst/>
              <a:gdLst>
                <a:gd name="T0" fmla="*/ 2 w 22"/>
                <a:gd name="T1" fmla="*/ 19 h 19"/>
                <a:gd name="T2" fmla="*/ 1 w 22"/>
                <a:gd name="T3" fmla="*/ 19 h 19"/>
                <a:gd name="T4" fmla="*/ 1 w 22"/>
                <a:gd name="T5" fmla="*/ 16 h 19"/>
                <a:gd name="T6" fmla="*/ 19 w 22"/>
                <a:gd name="T7" fmla="*/ 1 h 19"/>
                <a:gd name="T8" fmla="*/ 21 w 22"/>
                <a:gd name="T9" fmla="*/ 1 h 19"/>
                <a:gd name="T10" fmla="*/ 21 w 22"/>
                <a:gd name="T11" fmla="*/ 4 h 19"/>
                <a:gd name="T12" fmla="*/ 3 w 22"/>
                <a:gd name="T13" fmla="*/ 19 h 19"/>
                <a:gd name="T14" fmla="*/ 2 w 22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9">
                  <a:moveTo>
                    <a:pt x="2" y="19"/>
                  </a:moveTo>
                  <a:cubicBezTo>
                    <a:pt x="2" y="19"/>
                    <a:pt x="1" y="19"/>
                    <a:pt x="1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0"/>
                    <a:pt x="21" y="0"/>
                    <a:pt x="21" y="1"/>
                  </a:cubicBezTo>
                  <a:cubicBezTo>
                    <a:pt x="22" y="2"/>
                    <a:pt x="22" y="3"/>
                    <a:pt x="21" y="4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55" name="Freeform 1219">
              <a:extLst>
                <a:ext uri="{FF2B5EF4-FFF2-40B4-BE49-F238E27FC236}">
                  <a16:creationId xmlns:a16="http://schemas.microsoft.com/office/drawing/2014/main" id="{8BEB0D94-D212-1C30-ABF4-CDE341FE28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4338" y="3703638"/>
              <a:ext cx="79375" cy="38100"/>
            </a:xfrm>
            <a:custGeom>
              <a:avLst/>
              <a:gdLst>
                <a:gd name="T0" fmla="*/ 18 w 21"/>
                <a:gd name="T1" fmla="*/ 10 h 10"/>
                <a:gd name="T2" fmla="*/ 18 w 21"/>
                <a:gd name="T3" fmla="*/ 10 h 10"/>
                <a:gd name="T4" fmla="*/ 1 w 21"/>
                <a:gd name="T5" fmla="*/ 4 h 10"/>
                <a:gd name="T6" fmla="*/ 0 w 21"/>
                <a:gd name="T7" fmla="*/ 2 h 10"/>
                <a:gd name="T8" fmla="*/ 2 w 21"/>
                <a:gd name="T9" fmla="*/ 0 h 10"/>
                <a:gd name="T10" fmla="*/ 19 w 21"/>
                <a:gd name="T11" fmla="*/ 6 h 10"/>
                <a:gd name="T12" fmla="*/ 20 w 21"/>
                <a:gd name="T13" fmla="*/ 8 h 10"/>
                <a:gd name="T14" fmla="*/ 18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8" y="10"/>
                  </a:moveTo>
                  <a:cubicBezTo>
                    <a:pt x="18" y="10"/>
                    <a:pt x="18" y="10"/>
                    <a:pt x="18" y="10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1" y="7"/>
                    <a:pt x="20" y="8"/>
                  </a:cubicBezTo>
                  <a:cubicBezTo>
                    <a:pt x="20" y="9"/>
                    <a:pt x="19" y="10"/>
                    <a:pt x="1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56" name="Freeform 1220">
              <a:extLst>
                <a:ext uri="{FF2B5EF4-FFF2-40B4-BE49-F238E27FC236}">
                  <a16:creationId xmlns:a16="http://schemas.microsoft.com/office/drawing/2014/main" id="{B50A81C9-2E5F-C076-0098-AC1B905E1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6888" y="3635375"/>
              <a:ext cx="90488" cy="98425"/>
            </a:xfrm>
            <a:custGeom>
              <a:avLst/>
              <a:gdLst>
                <a:gd name="T0" fmla="*/ 3 w 24"/>
                <a:gd name="T1" fmla="*/ 26 h 26"/>
                <a:gd name="T2" fmla="*/ 1 w 24"/>
                <a:gd name="T3" fmla="*/ 25 h 26"/>
                <a:gd name="T4" fmla="*/ 1 w 24"/>
                <a:gd name="T5" fmla="*/ 23 h 26"/>
                <a:gd name="T6" fmla="*/ 20 w 24"/>
                <a:gd name="T7" fmla="*/ 1 h 26"/>
                <a:gd name="T8" fmla="*/ 23 w 24"/>
                <a:gd name="T9" fmla="*/ 1 h 26"/>
                <a:gd name="T10" fmla="*/ 23 w 24"/>
                <a:gd name="T11" fmla="*/ 3 h 26"/>
                <a:gd name="T12" fmla="*/ 4 w 24"/>
                <a:gd name="T13" fmla="*/ 25 h 26"/>
                <a:gd name="T14" fmla="*/ 3 w 24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6">
                  <a:moveTo>
                    <a:pt x="3" y="26"/>
                  </a:moveTo>
                  <a:cubicBezTo>
                    <a:pt x="2" y="26"/>
                    <a:pt x="2" y="26"/>
                    <a:pt x="1" y="25"/>
                  </a:cubicBezTo>
                  <a:cubicBezTo>
                    <a:pt x="0" y="25"/>
                    <a:pt x="0" y="23"/>
                    <a:pt x="1" y="23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1"/>
                  </a:cubicBezTo>
                  <a:cubicBezTo>
                    <a:pt x="24" y="1"/>
                    <a:pt x="24" y="2"/>
                    <a:pt x="23" y="3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6"/>
                    <a:pt x="3" y="26"/>
                    <a:pt x="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266" name="Oval 265">
            <a:extLst>
              <a:ext uri="{FF2B5EF4-FFF2-40B4-BE49-F238E27FC236}">
                <a16:creationId xmlns:a16="http://schemas.microsoft.com/office/drawing/2014/main" id="{130BA1ED-4CBE-47D2-3B14-57DAB1B604D1}"/>
              </a:ext>
            </a:extLst>
          </p:cNvPr>
          <p:cNvSpPr/>
          <p:nvPr/>
        </p:nvSpPr>
        <p:spPr>
          <a:xfrm>
            <a:off x="7482066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1B59829E-9778-7EE9-A468-C1DF691A815D}"/>
              </a:ext>
            </a:extLst>
          </p:cNvPr>
          <p:cNvGrpSpPr/>
          <p:nvPr/>
        </p:nvGrpSpPr>
        <p:grpSpPr>
          <a:xfrm>
            <a:off x="7662452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268" name="Freeform 1508">
              <a:extLst>
                <a:ext uri="{FF2B5EF4-FFF2-40B4-BE49-F238E27FC236}">
                  <a16:creationId xmlns:a16="http://schemas.microsoft.com/office/drawing/2014/main" id="{C72896CC-C622-6C90-975A-E758EAB2A0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69" name="Freeform 1509">
              <a:extLst>
                <a:ext uri="{FF2B5EF4-FFF2-40B4-BE49-F238E27FC236}">
                  <a16:creationId xmlns:a16="http://schemas.microsoft.com/office/drawing/2014/main" id="{679E6FFA-D362-3221-8093-1EE109DCB4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0" name="Freeform 1510">
              <a:extLst>
                <a:ext uri="{FF2B5EF4-FFF2-40B4-BE49-F238E27FC236}">
                  <a16:creationId xmlns:a16="http://schemas.microsoft.com/office/drawing/2014/main" id="{8FEFC85E-549F-A9EF-F930-00F690E07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1" name="Freeform 1511">
              <a:extLst>
                <a:ext uri="{FF2B5EF4-FFF2-40B4-BE49-F238E27FC236}">
                  <a16:creationId xmlns:a16="http://schemas.microsoft.com/office/drawing/2014/main" id="{B526F9FA-EF23-19C8-F2A4-1721C953C8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2" name="Freeform 1512">
              <a:extLst>
                <a:ext uri="{FF2B5EF4-FFF2-40B4-BE49-F238E27FC236}">
                  <a16:creationId xmlns:a16="http://schemas.microsoft.com/office/drawing/2014/main" id="{02422035-2151-48B9-6C65-9B7CDE4E5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3" name="Freeform 1513">
              <a:extLst>
                <a:ext uri="{FF2B5EF4-FFF2-40B4-BE49-F238E27FC236}">
                  <a16:creationId xmlns:a16="http://schemas.microsoft.com/office/drawing/2014/main" id="{B89D91F2-A3AE-5D28-4C08-3AAEE7B5C0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4" name="Freeform 1514">
              <a:extLst>
                <a:ext uri="{FF2B5EF4-FFF2-40B4-BE49-F238E27FC236}">
                  <a16:creationId xmlns:a16="http://schemas.microsoft.com/office/drawing/2014/main" id="{2C1F6A6B-90DC-148A-81A9-C126A46C7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5" name="Freeform 1515">
              <a:extLst>
                <a:ext uri="{FF2B5EF4-FFF2-40B4-BE49-F238E27FC236}">
                  <a16:creationId xmlns:a16="http://schemas.microsoft.com/office/drawing/2014/main" id="{32936F0E-B7D7-1136-B9BA-375EB33E3D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6" name="Freeform 1516">
              <a:extLst>
                <a:ext uri="{FF2B5EF4-FFF2-40B4-BE49-F238E27FC236}">
                  <a16:creationId xmlns:a16="http://schemas.microsoft.com/office/drawing/2014/main" id="{C7B44BB2-54CD-8375-A29B-18901191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7" name="Freeform 1517">
              <a:extLst>
                <a:ext uri="{FF2B5EF4-FFF2-40B4-BE49-F238E27FC236}">
                  <a16:creationId xmlns:a16="http://schemas.microsoft.com/office/drawing/2014/main" id="{854347D2-D383-1081-9A07-4CB86B38FF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8" name="Freeform 1518">
              <a:extLst>
                <a:ext uri="{FF2B5EF4-FFF2-40B4-BE49-F238E27FC236}">
                  <a16:creationId xmlns:a16="http://schemas.microsoft.com/office/drawing/2014/main" id="{0E2C16E2-8E64-1B2D-8CF8-7CE825B5E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9" name="Freeform 1519">
              <a:extLst>
                <a:ext uri="{FF2B5EF4-FFF2-40B4-BE49-F238E27FC236}">
                  <a16:creationId xmlns:a16="http://schemas.microsoft.com/office/drawing/2014/main" id="{8B3B8C51-1002-2211-1CF9-49D216D831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80" name="Freeform 1520">
              <a:extLst>
                <a:ext uri="{FF2B5EF4-FFF2-40B4-BE49-F238E27FC236}">
                  <a16:creationId xmlns:a16="http://schemas.microsoft.com/office/drawing/2014/main" id="{E958C287-8D63-0B5E-1B70-170A11879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81" name="Freeform 1521">
              <a:extLst>
                <a:ext uri="{FF2B5EF4-FFF2-40B4-BE49-F238E27FC236}">
                  <a16:creationId xmlns:a16="http://schemas.microsoft.com/office/drawing/2014/main" id="{6D877A48-8559-5142-5A02-B1095EE0C1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815B47C0-A906-6E09-1FDF-070E3725BF66}"/>
              </a:ext>
            </a:extLst>
          </p:cNvPr>
          <p:cNvGrpSpPr/>
          <p:nvPr/>
        </p:nvGrpSpPr>
        <p:grpSpPr>
          <a:xfrm>
            <a:off x="8404192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283" name="Freeform 1563">
              <a:extLst>
                <a:ext uri="{FF2B5EF4-FFF2-40B4-BE49-F238E27FC236}">
                  <a16:creationId xmlns:a16="http://schemas.microsoft.com/office/drawing/2014/main" id="{71C7539F-42F1-60CB-F42B-212F689098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84" name="Freeform 1564">
              <a:extLst>
                <a:ext uri="{FF2B5EF4-FFF2-40B4-BE49-F238E27FC236}">
                  <a16:creationId xmlns:a16="http://schemas.microsoft.com/office/drawing/2014/main" id="{131CB70F-7CAB-85AB-EE4C-73F890D3E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85" name="Freeform 1565">
              <a:extLst>
                <a:ext uri="{FF2B5EF4-FFF2-40B4-BE49-F238E27FC236}">
                  <a16:creationId xmlns:a16="http://schemas.microsoft.com/office/drawing/2014/main" id="{CD093925-DCB7-8358-4FF4-FA25036D15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86" name="Rectangle 1566">
              <a:extLst>
                <a:ext uri="{FF2B5EF4-FFF2-40B4-BE49-F238E27FC236}">
                  <a16:creationId xmlns:a16="http://schemas.microsoft.com/office/drawing/2014/main" id="{1FE2A1C6-4436-C511-5F24-DEC8317491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87" name="Freeform 1567">
              <a:extLst>
                <a:ext uri="{FF2B5EF4-FFF2-40B4-BE49-F238E27FC236}">
                  <a16:creationId xmlns:a16="http://schemas.microsoft.com/office/drawing/2014/main" id="{50860647-D446-BE5F-CFB4-3775912DC1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88" name="Freeform 1568">
              <a:extLst>
                <a:ext uri="{FF2B5EF4-FFF2-40B4-BE49-F238E27FC236}">
                  <a16:creationId xmlns:a16="http://schemas.microsoft.com/office/drawing/2014/main" id="{C0006C9B-7841-38BA-3A69-A6686D2307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89" name="Freeform 1569">
              <a:extLst>
                <a:ext uri="{FF2B5EF4-FFF2-40B4-BE49-F238E27FC236}">
                  <a16:creationId xmlns:a16="http://schemas.microsoft.com/office/drawing/2014/main" id="{27575BE7-11C1-46BA-F095-C809654074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90" name="Freeform 1570">
              <a:extLst>
                <a:ext uri="{FF2B5EF4-FFF2-40B4-BE49-F238E27FC236}">
                  <a16:creationId xmlns:a16="http://schemas.microsoft.com/office/drawing/2014/main" id="{476F6CCE-84D5-9564-EC49-5E98E0ECC4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91" name="Freeform 1571">
              <a:extLst>
                <a:ext uri="{FF2B5EF4-FFF2-40B4-BE49-F238E27FC236}">
                  <a16:creationId xmlns:a16="http://schemas.microsoft.com/office/drawing/2014/main" id="{472CF649-9919-AFDF-DE22-B935FE71DE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92" name="Freeform 1572">
              <a:extLst>
                <a:ext uri="{FF2B5EF4-FFF2-40B4-BE49-F238E27FC236}">
                  <a16:creationId xmlns:a16="http://schemas.microsoft.com/office/drawing/2014/main" id="{09A9147D-88D4-A9F9-9A23-719AB4909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93" name="Freeform 1573">
              <a:extLst>
                <a:ext uri="{FF2B5EF4-FFF2-40B4-BE49-F238E27FC236}">
                  <a16:creationId xmlns:a16="http://schemas.microsoft.com/office/drawing/2014/main" id="{83809A8B-958F-12CB-FA78-C87D89E9F0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94" name="Rectangle 1574">
              <a:extLst>
                <a:ext uri="{FF2B5EF4-FFF2-40B4-BE49-F238E27FC236}">
                  <a16:creationId xmlns:a16="http://schemas.microsoft.com/office/drawing/2014/main" id="{2E6FD74F-3DB4-FCE7-817E-ABF4087BCA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296" name="Oval 295">
            <a:extLst>
              <a:ext uri="{FF2B5EF4-FFF2-40B4-BE49-F238E27FC236}">
                <a16:creationId xmlns:a16="http://schemas.microsoft.com/office/drawing/2014/main" id="{2ED2DCE0-DBFE-E043-38EE-BFAED3ABC7F8}"/>
              </a:ext>
            </a:extLst>
          </p:cNvPr>
          <p:cNvSpPr/>
          <p:nvPr/>
        </p:nvSpPr>
        <p:spPr>
          <a:xfrm>
            <a:off x="7482067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97" name="Group 296">
            <a:extLst>
              <a:ext uri="{FF2B5EF4-FFF2-40B4-BE49-F238E27FC236}">
                <a16:creationId xmlns:a16="http://schemas.microsoft.com/office/drawing/2014/main" id="{3D9D0B21-D513-E8D5-3BF7-F59206494FD4}"/>
              </a:ext>
            </a:extLst>
          </p:cNvPr>
          <p:cNvGrpSpPr/>
          <p:nvPr/>
        </p:nvGrpSpPr>
        <p:grpSpPr>
          <a:xfrm>
            <a:off x="7662453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298" name="Freeform 1508">
              <a:extLst>
                <a:ext uri="{FF2B5EF4-FFF2-40B4-BE49-F238E27FC236}">
                  <a16:creationId xmlns:a16="http://schemas.microsoft.com/office/drawing/2014/main" id="{2BB2B90E-3F4E-4231-0CA4-62DAA9E61A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99" name="Freeform 1509">
              <a:extLst>
                <a:ext uri="{FF2B5EF4-FFF2-40B4-BE49-F238E27FC236}">
                  <a16:creationId xmlns:a16="http://schemas.microsoft.com/office/drawing/2014/main" id="{99E93B28-8C3D-B491-09D0-FD3A864726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0" name="Freeform 1510">
              <a:extLst>
                <a:ext uri="{FF2B5EF4-FFF2-40B4-BE49-F238E27FC236}">
                  <a16:creationId xmlns:a16="http://schemas.microsoft.com/office/drawing/2014/main" id="{189AC51E-C0E1-2987-C004-92C7827F7C7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1" name="Freeform 1511">
              <a:extLst>
                <a:ext uri="{FF2B5EF4-FFF2-40B4-BE49-F238E27FC236}">
                  <a16:creationId xmlns:a16="http://schemas.microsoft.com/office/drawing/2014/main" id="{36EB3EE5-F4E8-79E0-629E-25804CFF01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2" name="Freeform 1512">
              <a:extLst>
                <a:ext uri="{FF2B5EF4-FFF2-40B4-BE49-F238E27FC236}">
                  <a16:creationId xmlns:a16="http://schemas.microsoft.com/office/drawing/2014/main" id="{9F39F16F-D8D6-3175-E68A-00A6EC1C6E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3" name="Freeform 1513">
              <a:extLst>
                <a:ext uri="{FF2B5EF4-FFF2-40B4-BE49-F238E27FC236}">
                  <a16:creationId xmlns:a16="http://schemas.microsoft.com/office/drawing/2014/main" id="{4D1C4EF0-4386-AF2F-F04A-8179F06018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4" name="Freeform 1514">
              <a:extLst>
                <a:ext uri="{FF2B5EF4-FFF2-40B4-BE49-F238E27FC236}">
                  <a16:creationId xmlns:a16="http://schemas.microsoft.com/office/drawing/2014/main" id="{C1C44B03-9BBC-377E-99E1-826B80C0A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5" name="Freeform 1515">
              <a:extLst>
                <a:ext uri="{FF2B5EF4-FFF2-40B4-BE49-F238E27FC236}">
                  <a16:creationId xmlns:a16="http://schemas.microsoft.com/office/drawing/2014/main" id="{C9617E24-BCEF-799F-3DF3-4801594E3B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6" name="Freeform 1516">
              <a:extLst>
                <a:ext uri="{FF2B5EF4-FFF2-40B4-BE49-F238E27FC236}">
                  <a16:creationId xmlns:a16="http://schemas.microsoft.com/office/drawing/2014/main" id="{B3F1A376-E6CD-284D-9058-9750868DF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7" name="Freeform 1517">
              <a:extLst>
                <a:ext uri="{FF2B5EF4-FFF2-40B4-BE49-F238E27FC236}">
                  <a16:creationId xmlns:a16="http://schemas.microsoft.com/office/drawing/2014/main" id="{EDC95209-8841-3805-3AD9-5F89E394A5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8" name="Freeform 1518">
              <a:extLst>
                <a:ext uri="{FF2B5EF4-FFF2-40B4-BE49-F238E27FC236}">
                  <a16:creationId xmlns:a16="http://schemas.microsoft.com/office/drawing/2014/main" id="{ADC94EBD-0237-3293-3889-AFED4110E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9" name="Freeform 1519">
              <a:extLst>
                <a:ext uri="{FF2B5EF4-FFF2-40B4-BE49-F238E27FC236}">
                  <a16:creationId xmlns:a16="http://schemas.microsoft.com/office/drawing/2014/main" id="{37905D08-6A30-4883-60B6-0C6F3106D6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10" name="Freeform 1520">
              <a:extLst>
                <a:ext uri="{FF2B5EF4-FFF2-40B4-BE49-F238E27FC236}">
                  <a16:creationId xmlns:a16="http://schemas.microsoft.com/office/drawing/2014/main" id="{009EA334-6A07-31C0-D6E8-7F8324F91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11" name="Freeform 1521">
              <a:extLst>
                <a:ext uri="{FF2B5EF4-FFF2-40B4-BE49-F238E27FC236}">
                  <a16:creationId xmlns:a16="http://schemas.microsoft.com/office/drawing/2014/main" id="{5512DA95-4413-5209-0BB3-EAA0555892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312" name="Group 311">
            <a:extLst>
              <a:ext uri="{FF2B5EF4-FFF2-40B4-BE49-F238E27FC236}">
                <a16:creationId xmlns:a16="http://schemas.microsoft.com/office/drawing/2014/main" id="{E764A6C5-4534-DC8A-037C-6CEA2D858354}"/>
              </a:ext>
            </a:extLst>
          </p:cNvPr>
          <p:cNvGrpSpPr/>
          <p:nvPr/>
        </p:nvGrpSpPr>
        <p:grpSpPr>
          <a:xfrm>
            <a:off x="8404193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313" name="Freeform 1563">
              <a:extLst>
                <a:ext uri="{FF2B5EF4-FFF2-40B4-BE49-F238E27FC236}">
                  <a16:creationId xmlns:a16="http://schemas.microsoft.com/office/drawing/2014/main" id="{16D2B7D6-B7C3-6362-3FEF-9FA2BD2083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14" name="Freeform 1564">
              <a:extLst>
                <a:ext uri="{FF2B5EF4-FFF2-40B4-BE49-F238E27FC236}">
                  <a16:creationId xmlns:a16="http://schemas.microsoft.com/office/drawing/2014/main" id="{B99D0E80-ABE1-287F-86D9-A11DB150B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15" name="Freeform 1565">
              <a:extLst>
                <a:ext uri="{FF2B5EF4-FFF2-40B4-BE49-F238E27FC236}">
                  <a16:creationId xmlns:a16="http://schemas.microsoft.com/office/drawing/2014/main" id="{26D90D57-0182-D38B-B5EC-2194B74EAE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16" name="Rectangle 1566">
              <a:extLst>
                <a:ext uri="{FF2B5EF4-FFF2-40B4-BE49-F238E27FC236}">
                  <a16:creationId xmlns:a16="http://schemas.microsoft.com/office/drawing/2014/main" id="{DFAAD39D-6DE4-DB56-91E4-3546A561C1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17" name="Freeform 1567">
              <a:extLst>
                <a:ext uri="{FF2B5EF4-FFF2-40B4-BE49-F238E27FC236}">
                  <a16:creationId xmlns:a16="http://schemas.microsoft.com/office/drawing/2014/main" id="{8609626A-99F7-BDD1-B61F-C9D89C79DC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18" name="Freeform 1568">
              <a:extLst>
                <a:ext uri="{FF2B5EF4-FFF2-40B4-BE49-F238E27FC236}">
                  <a16:creationId xmlns:a16="http://schemas.microsoft.com/office/drawing/2014/main" id="{9874BD32-BAA6-EB21-F9AB-5DA072DAE2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19" name="Freeform 1569">
              <a:extLst>
                <a:ext uri="{FF2B5EF4-FFF2-40B4-BE49-F238E27FC236}">
                  <a16:creationId xmlns:a16="http://schemas.microsoft.com/office/drawing/2014/main" id="{B380EF8A-0BF6-3248-5259-BA6EB65732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20" name="Freeform 1570">
              <a:extLst>
                <a:ext uri="{FF2B5EF4-FFF2-40B4-BE49-F238E27FC236}">
                  <a16:creationId xmlns:a16="http://schemas.microsoft.com/office/drawing/2014/main" id="{6BA07E13-6E3A-76F7-F8B7-F6DD1DC49C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21" name="Freeform 1571">
              <a:extLst>
                <a:ext uri="{FF2B5EF4-FFF2-40B4-BE49-F238E27FC236}">
                  <a16:creationId xmlns:a16="http://schemas.microsoft.com/office/drawing/2014/main" id="{BBE22014-4D1B-1976-479C-D9006D097C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22" name="Freeform 1572">
              <a:extLst>
                <a:ext uri="{FF2B5EF4-FFF2-40B4-BE49-F238E27FC236}">
                  <a16:creationId xmlns:a16="http://schemas.microsoft.com/office/drawing/2014/main" id="{2FE567FA-4150-89DB-AAA5-91ED3545A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23" name="Freeform 1573">
              <a:extLst>
                <a:ext uri="{FF2B5EF4-FFF2-40B4-BE49-F238E27FC236}">
                  <a16:creationId xmlns:a16="http://schemas.microsoft.com/office/drawing/2014/main" id="{FCC1EF5A-A285-3CDF-3176-D078C29F2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24" name="Rectangle 1574">
              <a:extLst>
                <a:ext uri="{FF2B5EF4-FFF2-40B4-BE49-F238E27FC236}">
                  <a16:creationId xmlns:a16="http://schemas.microsoft.com/office/drawing/2014/main" id="{B4C8602A-86C5-4A70-4A5D-68F02C2BA9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326" name="Oval 325">
            <a:extLst>
              <a:ext uri="{FF2B5EF4-FFF2-40B4-BE49-F238E27FC236}">
                <a16:creationId xmlns:a16="http://schemas.microsoft.com/office/drawing/2014/main" id="{CF297A25-2816-2C0B-40D2-00A129128959}"/>
              </a:ext>
            </a:extLst>
          </p:cNvPr>
          <p:cNvSpPr/>
          <p:nvPr/>
        </p:nvSpPr>
        <p:spPr>
          <a:xfrm>
            <a:off x="7482067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27" name="Group 326">
            <a:extLst>
              <a:ext uri="{FF2B5EF4-FFF2-40B4-BE49-F238E27FC236}">
                <a16:creationId xmlns:a16="http://schemas.microsoft.com/office/drawing/2014/main" id="{CBE8857F-7515-1AE5-6775-A327ABE50288}"/>
              </a:ext>
            </a:extLst>
          </p:cNvPr>
          <p:cNvGrpSpPr/>
          <p:nvPr/>
        </p:nvGrpSpPr>
        <p:grpSpPr>
          <a:xfrm>
            <a:off x="7662453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328" name="Freeform 1508">
              <a:extLst>
                <a:ext uri="{FF2B5EF4-FFF2-40B4-BE49-F238E27FC236}">
                  <a16:creationId xmlns:a16="http://schemas.microsoft.com/office/drawing/2014/main" id="{33180B08-5B6D-D94B-1374-F22BE07850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29" name="Freeform 1509">
              <a:extLst>
                <a:ext uri="{FF2B5EF4-FFF2-40B4-BE49-F238E27FC236}">
                  <a16:creationId xmlns:a16="http://schemas.microsoft.com/office/drawing/2014/main" id="{69B295F1-5A07-426E-A1C0-927E856122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0" name="Freeform 1510">
              <a:extLst>
                <a:ext uri="{FF2B5EF4-FFF2-40B4-BE49-F238E27FC236}">
                  <a16:creationId xmlns:a16="http://schemas.microsoft.com/office/drawing/2014/main" id="{3B92F973-C610-F06B-32D6-E047C3018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1" name="Freeform 1511">
              <a:extLst>
                <a:ext uri="{FF2B5EF4-FFF2-40B4-BE49-F238E27FC236}">
                  <a16:creationId xmlns:a16="http://schemas.microsoft.com/office/drawing/2014/main" id="{094F6D5C-46ED-31E1-16BD-07FA971216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2" name="Freeform 1512">
              <a:extLst>
                <a:ext uri="{FF2B5EF4-FFF2-40B4-BE49-F238E27FC236}">
                  <a16:creationId xmlns:a16="http://schemas.microsoft.com/office/drawing/2014/main" id="{626CAB04-0C40-A942-7AB1-629905D6B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3" name="Freeform 1513">
              <a:extLst>
                <a:ext uri="{FF2B5EF4-FFF2-40B4-BE49-F238E27FC236}">
                  <a16:creationId xmlns:a16="http://schemas.microsoft.com/office/drawing/2014/main" id="{4EA3BE9D-FC3B-E5BC-ABDB-B12D05520A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4" name="Freeform 1514">
              <a:extLst>
                <a:ext uri="{FF2B5EF4-FFF2-40B4-BE49-F238E27FC236}">
                  <a16:creationId xmlns:a16="http://schemas.microsoft.com/office/drawing/2014/main" id="{65CAE542-8CED-07E0-BE37-485F42517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5" name="Freeform 1515">
              <a:extLst>
                <a:ext uri="{FF2B5EF4-FFF2-40B4-BE49-F238E27FC236}">
                  <a16:creationId xmlns:a16="http://schemas.microsoft.com/office/drawing/2014/main" id="{E9D8A3C2-5932-9E10-A34F-04DE1C168C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6" name="Freeform 1516">
              <a:extLst>
                <a:ext uri="{FF2B5EF4-FFF2-40B4-BE49-F238E27FC236}">
                  <a16:creationId xmlns:a16="http://schemas.microsoft.com/office/drawing/2014/main" id="{A44CCFD7-A88D-BB05-265B-92311CAE0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7" name="Freeform 1517">
              <a:extLst>
                <a:ext uri="{FF2B5EF4-FFF2-40B4-BE49-F238E27FC236}">
                  <a16:creationId xmlns:a16="http://schemas.microsoft.com/office/drawing/2014/main" id="{651D2988-019C-EEE7-A710-246AB42BD1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8" name="Freeform 1518">
              <a:extLst>
                <a:ext uri="{FF2B5EF4-FFF2-40B4-BE49-F238E27FC236}">
                  <a16:creationId xmlns:a16="http://schemas.microsoft.com/office/drawing/2014/main" id="{A43AFFC2-8372-5751-371F-80BB002E9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9" name="Freeform 1519">
              <a:extLst>
                <a:ext uri="{FF2B5EF4-FFF2-40B4-BE49-F238E27FC236}">
                  <a16:creationId xmlns:a16="http://schemas.microsoft.com/office/drawing/2014/main" id="{802E248C-17FC-F2B8-F87C-855920DC9D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40" name="Freeform 1520">
              <a:extLst>
                <a:ext uri="{FF2B5EF4-FFF2-40B4-BE49-F238E27FC236}">
                  <a16:creationId xmlns:a16="http://schemas.microsoft.com/office/drawing/2014/main" id="{0045DE11-9D7C-3934-40E8-5D908CFB4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41" name="Freeform 1521">
              <a:extLst>
                <a:ext uri="{FF2B5EF4-FFF2-40B4-BE49-F238E27FC236}">
                  <a16:creationId xmlns:a16="http://schemas.microsoft.com/office/drawing/2014/main" id="{054FE17D-2E38-1B80-A401-92CBF3922E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342" name="Group 341">
            <a:extLst>
              <a:ext uri="{FF2B5EF4-FFF2-40B4-BE49-F238E27FC236}">
                <a16:creationId xmlns:a16="http://schemas.microsoft.com/office/drawing/2014/main" id="{C203E88E-BD44-30A4-ED5C-8137212201A4}"/>
              </a:ext>
            </a:extLst>
          </p:cNvPr>
          <p:cNvGrpSpPr/>
          <p:nvPr/>
        </p:nvGrpSpPr>
        <p:grpSpPr>
          <a:xfrm>
            <a:off x="8404193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343" name="Freeform 1563">
              <a:extLst>
                <a:ext uri="{FF2B5EF4-FFF2-40B4-BE49-F238E27FC236}">
                  <a16:creationId xmlns:a16="http://schemas.microsoft.com/office/drawing/2014/main" id="{D5DA49AF-7FB7-3F18-10F4-CDE689E4C7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44" name="Freeform 1564">
              <a:extLst>
                <a:ext uri="{FF2B5EF4-FFF2-40B4-BE49-F238E27FC236}">
                  <a16:creationId xmlns:a16="http://schemas.microsoft.com/office/drawing/2014/main" id="{0201B3F1-9E41-89A7-F290-D1C7A4905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45" name="Freeform 1565">
              <a:extLst>
                <a:ext uri="{FF2B5EF4-FFF2-40B4-BE49-F238E27FC236}">
                  <a16:creationId xmlns:a16="http://schemas.microsoft.com/office/drawing/2014/main" id="{C7746BCE-91C4-04F7-AB7E-888113686C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46" name="Rectangle 1566">
              <a:extLst>
                <a:ext uri="{FF2B5EF4-FFF2-40B4-BE49-F238E27FC236}">
                  <a16:creationId xmlns:a16="http://schemas.microsoft.com/office/drawing/2014/main" id="{6392A9EF-953C-C91F-99F7-D36A452C4F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47" name="Freeform 1567">
              <a:extLst>
                <a:ext uri="{FF2B5EF4-FFF2-40B4-BE49-F238E27FC236}">
                  <a16:creationId xmlns:a16="http://schemas.microsoft.com/office/drawing/2014/main" id="{64550B9B-0629-3DCD-840F-729C9D1BF5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48" name="Freeform 1568">
              <a:extLst>
                <a:ext uri="{FF2B5EF4-FFF2-40B4-BE49-F238E27FC236}">
                  <a16:creationId xmlns:a16="http://schemas.microsoft.com/office/drawing/2014/main" id="{508216FD-362B-7AFA-34EC-1418135A40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49" name="Freeform 1569">
              <a:extLst>
                <a:ext uri="{FF2B5EF4-FFF2-40B4-BE49-F238E27FC236}">
                  <a16:creationId xmlns:a16="http://schemas.microsoft.com/office/drawing/2014/main" id="{A846D1FC-D681-16B1-46FE-A7A81377D4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50" name="Freeform 1570">
              <a:extLst>
                <a:ext uri="{FF2B5EF4-FFF2-40B4-BE49-F238E27FC236}">
                  <a16:creationId xmlns:a16="http://schemas.microsoft.com/office/drawing/2014/main" id="{1EDEAD54-80AB-DB67-405D-AE2E2B5A9C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51" name="Freeform 1571">
              <a:extLst>
                <a:ext uri="{FF2B5EF4-FFF2-40B4-BE49-F238E27FC236}">
                  <a16:creationId xmlns:a16="http://schemas.microsoft.com/office/drawing/2014/main" id="{941C3B29-5AD1-9A5E-2F0C-D3441BE986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52" name="Freeform 1572">
              <a:extLst>
                <a:ext uri="{FF2B5EF4-FFF2-40B4-BE49-F238E27FC236}">
                  <a16:creationId xmlns:a16="http://schemas.microsoft.com/office/drawing/2014/main" id="{1CC90817-298F-3C6D-D645-1E5DE6111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53" name="Freeform 1573">
              <a:extLst>
                <a:ext uri="{FF2B5EF4-FFF2-40B4-BE49-F238E27FC236}">
                  <a16:creationId xmlns:a16="http://schemas.microsoft.com/office/drawing/2014/main" id="{F74B25C9-AE24-07E2-0842-43F2F22B4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54" name="Rectangle 1574">
              <a:extLst>
                <a:ext uri="{FF2B5EF4-FFF2-40B4-BE49-F238E27FC236}">
                  <a16:creationId xmlns:a16="http://schemas.microsoft.com/office/drawing/2014/main" id="{63F3B3C5-FE04-78B7-C4B0-1C46DAA5BC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356" name="Oval 355">
            <a:extLst>
              <a:ext uri="{FF2B5EF4-FFF2-40B4-BE49-F238E27FC236}">
                <a16:creationId xmlns:a16="http://schemas.microsoft.com/office/drawing/2014/main" id="{8833BD8B-6638-55F2-0193-BD1FF225C457}"/>
              </a:ext>
            </a:extLst>
          </p:cNvPr>
          <p:cNvSpPr/>
          <p:nvPr/>
        </p:nvSpPr>
        <p:spPr>
          <a:xfrm>
            <a:off x="7482068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F36F905B-6A2C-37E2-D601-F5120293A670}"/>
              </a:ext>
            </a:extLst>
          </p:cNvPr>
          <p:cNvGrpSpPr/>
          <p:nvPr/>
        </p:nvGrpSpPr>
        <p:grpSpPr>
          <a:xfrm>
            <a:off x="7662454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358" name="Freeform 1508">
              <a:extLst>
                <a:ext uri="{FF2B5EF4-FFF2-40B4-BE49-F238E27FC236}">
                  <a16:creationId xmlns:a16="http://schemas.microsoft.com/office/drawing/2014/main" id="{EC1798B4-CEB3-A2D5-72A7-906E3F268D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59" name="Freeform 1509">
              <a:extLst>
                <a:ext uri="{FF2B5EF4-FFF2-40B4-BE49-F238E27FC236}">
                  <a16:creationId xmlns:a16="http://schemas.microsoft.com/office/drawing/2014/main" id="{711E6A83-5DBC-D5D6-C79D-994C9954EB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0" name="Freeform 1510">
              <a:extLst>
                <a:ext uri="{FF2B5EF4-FFF2-40B4-BE49-F238E27FC236}">
                  <a16:creationId xmlns:a16="http://schemas.microsoft.com/office/drawing/2014/main" id="{44347CD8-6265-3A77-F105-7465734A8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1" name="Freeform 1511">
              <a:extLst>
                <a:ext uri="{FF2B5EF4-FFF2-40B4-BE49-F238E27FC236}">
                  <a16:creationId xmlns:a16="http://schemas.microsoft.com/office/drawing/2014/main" id="{A36BA775-5886-5FA5-A498-A4645D1D97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2" name="Freeform 1512">
              <a:extLst>
                <a:ext uri="{FF2B5EF4-FFF2-40B4-BE49-F238E27FC236}">
                  <a16:creationId xmlns:a16="http://schemas.microsoft.com/office/drawing/2014/main" id="{B2FC872A-8631-5563-58D4-865358112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3" name="Freeform 1513">
              <a:extLst>
                <a:ext uri="{FF2B5EF4-FFF2-40B4-BE49-F238E27FC236}">
                  <a16:creationId xmlns:a16="http://schemas.microsoft.com/office/drawing/2014/main" id="{D895D248-45C3-D3B2-FC70-95CAB609FA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4" name="Freeform 1514">
              <a:extLst>
                <a:ext uri="{FF2B5EF4-FFF2-40B4-BE49-F238E27FC236}">
                  <a16:creationId xmlns:a16="http://schemas.microsoft.com/office/drawing/2014/main" id="{4D74C8D7-8E3E-6D43-2B58-B487884FE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5" name="Freeform 1515">
              <a:extLst>
                <a:ext uri="{FF2B5EF4-FFF2-40B4-BE49-F238E27FC236}">
                  <a16:creationId xmlns:a16="http://schemas.microsoft.com/office/drawing/2014/main" id="{7862BB6E-86D4-84DC-102C-159606D175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6" name="Freeform 1516">
              <a:extLst>
                <a:ext uri="{FF2B5EF4-FFF2-40B4-BE49-F238E27FC236}">
                  <a16:creationId xmlns:a16="http://schemas.microsoft.com/office/drawing/2014/main" id="{47246F5A-6324-2141-B80B-7DE708B9BD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7" name="Freeform 1517">
              <a:extLst>
                <a:ext uri="{FF2B5EF4-FFF2-40B4-BE49-F238E27FC236}">
                  <a16:creationId xmlns:a16="http://schemas.microsoft.com/office/drawing/2014/main" id="{87655EC3-2686-A826-764D-629B083D93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8" name="Freeform 1518">
              <a:extLst>
                <a:ext uri="{FF2B5EF4-FFF2-40B4-BE49-F238E27FC236}">
                  <a16:creationId xmlns:a16="http://schemas.microsoft.com/office/drawing/2014/main" id="{7F0C6738-A83D-CE01-B7ED-05B1A10B0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9" name="Freeform 1519">
              <a:extLst>
                <a:ext uri="{FF2B5EF4-FFF2-40B4-BE49-F238E27FC236}">
                  <a16:creationId xmlns:a16="http://schemas.microsoft.com/office/drawing/2014/main" id="{2D2B47F2-B2A6-AA49-915C-E914912417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70" name="Freeform 1520">
              <a:extLst>
                <a:ext uri="{FF2B5EF4-FFF2-40B4-BE49-F238E27FC236}">
                  <a16:creationId xmlns:a16="http://schemas.microsoft.com/office/drawing/2014/main" id="{EC00CA2D-466E-D518-2313-6CE02F9C4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71" name="Freeform 1521">
              <a:extLst>
                <a:ext uri="{FF2B5EF4-FFF2-40B4-BE49-F238E27FC236}">
                  <a16:creationId xmlns:a16="http://schemas.microsoft.com/office/drawing/2014/main" id="{EC279CEA-6378-B390-D3CF-A54E0D2461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50A741DD-6C6D-588A-B133-AC8C7E928F73}"/>
              </a:ext>
            </a:extLst>
          </p:cNvPr>
          <p:cNvGrpSpPr/>
          <p:nvPr/>
        </p:nvGrpSpPr>
        <p:grpSpPr>
          <a:xfrm>
            <a:off x="8404194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373" name="Freeform 1563">
              <a:extLst>
                <a:ext uri="{FF2B5EF4-FFF2-40B4-BE49-F238E27FC236}">
                  <a16:creationId xmlns:a16="http://schemas.microsoft.com/office/drawing/2014/main" id="{9CA95F78-C8C8-4BDF-600E-DB9B964FDA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74" name="Freeform 1564">
              <a:extLst>
                <a:ext uri="{FF2B5EF4-FFF2-40B4-BE49-F238E27FC236}">
                  <a16:creationId xmlns:a16="http://schemas.microsoft.com/office/drawing/2014/main" id="{2BFDA43C-F52E-FC8C-8EE0-29CD9FDF1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75" name="Freeform 1565">
              <a:extLst>
                <a:ext uri="{FF2B5EF4-FFF2-40B4-BE49-F238E27FC236}">
                  <a16:creationId xmlns:a16="http://schemas.microsoft.com/office/drawing/2014/main" id="{D2B20A4C-5155-8A8D-4B08-34DA2FCB02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76" name="Rectangle 1566">
              <a:extLst>
                <a:ext uri="{FF2B5EF4-FFF2-40B4-BE49-F238E27FC236}">
                  <a16:creationId xmlns:a16="http://schemas.microsoft.com/office/drawing/2014/main" id="{A5CF9812-7A2D-023D-FF34-0B494CFA0C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77" name="Freeform 1567">
              <a:extLst>
                <a:ext uri="{FF2B5EF4-FFF2-40B4-BE49-F238E27FC236}">
                  <a16:creationId xmlns:a16="http://schemas.microsoft.com/office/drawing/2014/main" id="{1CA6C7D9-E77A-1FF4-A51D-D0BE48F8B0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78" name="Freeform 1568">
              <a:extLst>
                <a:ext uri="{FF2B5EF4-FFF2-40B4-BE49-F238E27FC236}">
                  <a16:creationId xmlns:a16="http://schemas.microsoft.com/office/drawing/2014/main" id="{05328492-4D06-2917-104E-A95EFC4987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79" name="Freeform 1569">
              <a:extLst>
                <a:ext uri="{FF2B5EF4-FFF2-40B4-BE49-F238E27FC236}">
                  <a16:creationId xmlns:a16="http://schemas.microsoft.com/office/drawing/2014/main" id="{9A208D81-AD16-BD83-EFBA-940D34A4EC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80" name="Freeform 1570">
              <a:extLst>
                <a:ext uri="{FF2B5EF4-FFF2-40B4-BE49-F238E27FC236}">
                  <a16:creationId xmlns:a16="http://schemas.microsoft.com/office/drawing/2014/main" id="{3F6049D6-A940-4C22-B4C0-695B74FEDB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81" name="Freeform 1571">
              <a:extLst>
                <a:ext uri="{FF2B5EF4-FFF2-40B4-BE49-F238E27FC236}">
                  <a16:creationId xmlns:a16="http://schemas.microsoft.com/office/drawing/2014/main" id="{9EBFB45E-4E40-45B6-CDD9-CBE1CDDF39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82" name="Freeform 1572">
              <a:extLst>
                <a:ext uri="{FF2B5EF4-FFF2-40B4-BE49-F238E27FC236}">
                  <a16:creationId xmlns:a16="http://schemas.microsoft.com/office/drawing/2014/main" id="{370C8190-4FC4-9FAA-1600-97CAB84B4E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83" name="Freeform 1573">
              <a:extLst>
                <a:ext uri="{FF2B5EF4-FFF2-40B4-BE49-F238E27FC236}">
                  <a16:creationId xmlns:a16="http://schemas.microsoft.com/office/drawing/2014/main" id="{AFBD47DB-20ED-9B35-4DBE-58825BE85C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84" name="Rectangle 1574">
              <a:extLst>
                <a:ext uri="{FF2B5EF4-FFF2-40B4-BE49-F238E27FC236}">
                  <a16:creationId xmlns:a16="http://schemas.microsoft.com/office/drawing/2014/main" id="{0E4CA68F-18BD-A36F-A010-BE26DA8D10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388" name="Oval 387">
            <a:extLst>
              <a:ext uri="{FF2B5EF4-FFF2-40B4-BE49-F238E27FC236}">
                <a16:creationId xmlns:a16="http://schemas.microsoft.com/office/drawing/2014/main" id="{9AB64522-9BD4-0EB4-CB50-C4B59CA5582A}"/>
              </a:ext>
            </a:extLst>
          </p:cNvPr>
          <p:cNvSpPr/>
          <p:nvPr/>
        </p:nvSpPr>
        <p:spPr>
          <a:xfrm flipV="1">
            <a:off x="7394255" y="1366506"/>
            <a:ext cx="909135" cy="89842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292100" dist="38100" dir="5400000" sx="102000" sy="102000" algn="t" rotWithShape="0">
              <a:prstClr val="black">
                <a:alpha val="28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34057"/>
                  </a:gs>
                  <a:gs pos="100000">
                    <a:srgbClr val="7B88DF"/>
                  </a:gs>
                  <a:gs pos="64000">
                    <a:srgbClr val="9C60BE"/>
                  </a:gs>
                  <a:gs pos="33000">
                    <a:srgbClr val="B96495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89" name="Oval 388">
            <a:extLst>
              <a:ext uri="{FF2B5EF4-FFF2-40B4-BE49-F238E27FC236}">
                <a16:creationId xmlns:a16="http://schemas.microsoft.com/office/drawing/2014/main" id="{8C8AFA60-770B-057B-24E1-6729D9894033}"/>
              </a:ext>
            </a:extLst>
          </p:cNvPr>
          <p:cNvSpPr/>
          <p:nvPr/>
        </p:nvSpPr>
        <p:spPr>
          <a:xfrm>
            <a:off x="7482066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90" name="Group 389">
            <a:extLst>
              <a:ext uri="{FF2B5EF4-FFF2-40B4-BE49-F238E27FC236}">
                <a16:creationId xmlns:a16="http://schemas.microsoft.com/office/drawing/2014/main" id="{E893C396-285E-3040-213A-A84C2697157B}"/>
              </a:ext>
            </a:extLst>
          </p:cNvPr>
          <p:cNvGrpSpPr/>
          <p:nvPr/>
        </p:nvGrpSpPr>
        <p:grpSpPr>
          <a:xfrm>
            <a:off x="7662452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391" name="Freeform 1508">
              <a:extLst>
                <a:ext uri="{FF2B5EF4-FFF2-40B4-BE49-F238E27FC236}">
                  <a16:creationId xmlns:a16="http://schemas.microsoft.com/office/drawing/2014/main" id="{042273A2-F42E-3649-6BFF-F5AC9C9F66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2" name="Freeform 1509">
              <a:extLst>
                <a:ext uri="{FF2B5EF4-FFF2-40B4-BE49-F238E27FC236}">
                  <a16:creationId xmlns:a16="http://schemas.microsoft.com/office/drawing/2014/main" id="{65BB4CA4-BA64-9A8D-85E5-F78C7012F0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3" name="Freeform 1510">
              <a:extLst>
                <a:ext uri="{FF2B5EF4-FFF2-40B4-BE49-F238E27FC236}">
                  <a16:creationId xmlns:a16="http://schemas.microsoft.com/office/drawing/2014/main" id="{30A5E8F7-4993-915F-CCB0-BF3A733866A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4" name="Freeform 1511">
              <a:extLst>
                <a:ext uri="{FF2B5EF4-FFF2-40B4-BE49-F238E27FC236}">
                  <a16:creationId xmlns:a16="http://schemas.microsoft.com/office/drawing/2014/main" id="{2AF3BAD5-D750-47D7-E24A-F3B80727B8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5" name="Freeform 1512">
              <a:extLst>
                <a:ext uri="{FF2B5EF4-FFF2-40B4-BE49-F238E27FC236}">
                  <a16:creationId xmlns:a16="http://schemas.microsoft.com/office/drawing/2014/main" id="{C07D5E8F-B1D3-7EAC-4D7C-FAF3B8BAD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6" name="Freeform 1513">
              <a:extLst>
                <a:ext uri="{FF2B5EF4-FFF2-40B4-BE49-F238E27FC236}">
                  <a16:creationId xmlns:a16="http://schemas.microsoft.com/office/drawing/2014/main" id="{B9B2FBEB-029B-6525-D4B3-E3AC42EC51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7" name="Freeform 1514">
              <a:extLst>
                <a:ext uri="{FF2B5EF4-FFF2-40B4-BE49-F238E27FC236}">
                  <a16:creationId xmlns:a16="http://schemas.microsoft.com/office/drawing/2014/main" id="{5BF8FA18-76AA-6112-5FB0-735B4B2145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8" name="Freeform 1515">
              <a:extLst>
                <a:ext uri="{FF2B5EF4-FFF2-40B4-BE49-F238E27FC236}">
                  <a16:creationId xmlns:a16="http://schemas.microsoft.com/office/drawing/2014/main" id="{1409D246-2221-E1EF-D59F-776E0D952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9" name="Freeform 1516">
              <a:extLst>
                <a:ext uri="{FF2B5EF4-FFF2-40B4-BE49-F238E27FC236}">
                  <a16:creationId xmlns:a16="http://schemas.microsoft.com/office/drawing/2014/main" id="{495DEA54-C04C-2A58-4A32-B78721FDB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00" name="Freeform 1517">
              <a:extLst>
                <a:ext uri="{FF2B5EF4-FFF2-40B4-BE49-F238E27FC236}">
                  <a16:creationId xmlns:a16="http://schemas.microsoft.com/office/drawing/2014/main" id="{207A234A-F21A-E04A-70FA-D3B30558F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01" name="Freeform 1518">
              <a:extLst>
                <a:ext uri="{FF2B5EF4-FFF2-40B4-BE49-F238E27FC236}">
                  <a16:creationId xmlns:a16="http://schemas.microsoft.com/office/drawing/2014/main" id="{C61BCFDF-216D-D77D-7A99-F0A18B4B3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02" name="Freeform 1519">
              <a:extLst>
                <a:ext uri="{FF2B5EF4-FFF2-40B4-BE49-F238E27FC236}">
                  <a16:creationId xmlns:a16="http://schemas.microsoft.com/office/drawing/2014/main" id="{1DAC3649-74D0-2EE3-04BD-C5F09F5EA8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03" name="Freeform 1520">
              <a:extLst>
                <a:ext uri="{FF2B5EF4-FFF2-40B4-BE49-F238E27FC236}">
                  <a16:creationId xmlns:a16="http://schemas.microsoft.com/office/drawing/2014/main" id="{D0482EB8-27AE-ED65-6A63-F21F0C693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04" name="Freeform 1521">
              <a:extLst>
                <a:ext uri="{FF2B5EF4-FFF2-40B4-BE49-F238E27FC236}">
                  <a16:creationId xmlns:a16="http://schemas.microsoft.com/office/drawing/2014/main" id="{43E06747-14D0-97EB-DF39-5A6B0F685E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405" name="Group 404">
            <a:extLst>
              <a:ext uri="{FF2B5EF4-FFF2-40B4-BE49-F238E27FC236}">
                <a16:creationId xmlns:a16="http://schemas.microsoft.com/office/drawing/2014/main" id="{FCC9EF6C-3D25-19AD-ACCE-20CCB8729F1B}"/>
              </a:ext>
            </a:extLst>
          </p:cNvPr>
          <p:cNvGrpSpPr/>
          <p:nvPr/>
        </p:nvGrpSpPr>
        <p:grpSpPr>
          <a:xfrm>
            <a:off x="8404192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406" name="Freeform 1563">
              <a:extLst>
                <a:ext uri="{FF2B5EF4-FFF2-40B4-BE49-F238E27FC236}">
                  <a16:creationId xmlns:a16="http://schemas.microsoft.com/office/drawing/2014/main" id="{9C0C0D41-3C14-3A5A-CA6F-0E058DCF8E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07" name="Freeform 1564">
              <a:extLst>
                <a:ext uri="{FF2B5EF4-FFF2-40B4-BE49-F238E27FC236}">
                  <a16:creationId xmlns:a16="http://schemas.microsoft.com/office/drawing/2014/main" id="{1C375FED-B807-8BE0-DAF1-937E69402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08" name="Freeform 1565">
              <a:extLst>
                <a:ext uri="{FF2B5EF4-FFF2-40B4-BE49-F238E27FC236}">
                  <a16:creationId xmlns:a16="http://schemas.microsoft.com/office/drawing/2014/main" id="{0CFD77D1-4D98-A7B4-3294-CADCD22499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09" name="Rectangle 1566">
              <a:extLst>
                <a:ext uri="{FF2B5EF4-FFF2-40B4-BE49-F238E27FC236}">
                  <a16:creationId xmlns:a16="http://schemas.microsoft.com/office/drawing/2014/main" id="{1773BE35-58B6-1154-00D4-07D11A7F1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10" name="Freeform 1567">
              <a:extLst>
                <a:ext uri="{FF2B5EF4-FFF2-40B4-BE49-F238E27FC236}">
                  <a16:creationId xmlns:a16="http://schemas.microsoft.com/office/drawing/2014/main" id="{109B92C7-BCCD-4EFB-4F02-7F5EDF43DB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11" name="Freeform 1568">
              <a:extLst>
                <a:ext uri="{FF2B5EF4-FFF2-40B4-BE49-F238E27FC236}">
                  <a16:creationId xmlns:a16="http://schemas.microsoft.com/office/drawing/2014/main" id="{4D081F08-B3DC-9B02-B74B-C668A2DB98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12" name="Freeform 1569">
              <a:extLst>
                <a:ext uri="{FF2B5EF4-FFF2-40B4-BE49-F238E27FC236}">
                  <a16:creationId xmlns:a16="http://schemas.microsoft.com/office/drawing/2014/main" id="{364F41EB-4666-E5FB-051C-C9FC00C3A1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13" name="Freeform 1570">
              <a:extLst>
                <a:ext uri="{FF2B5EF4-FFF2-40B4-BE49-F238E27FC236}">
                  <a16:creationId xmlns:a16="http://schemas.microsoft.com/office/drawing/2014/main" id="{3B39A729-016D-E144-889A-CA66F98052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14" name="Freeform 1571">
              <a:extLst>
                <a:ext uri="{FF2B5EF4-FFF2-40B4-BE49-F238E27FC236}">
                  <a16:creationId xmlns:a16="http://schemas.microsoft.com/office/drawing/2014/main" id="{1A2C2162-6FA5-8BC7-D12A-BC016920EB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15" name="Freeform 1572">
              <a:extLst>
                <a:ext uri="{FF2B5EF4-FFF2-40B4-BE49-F238E27FC236}">
                  <a16:creationId xmlns:a16="http://schemas.microsoft.com/office/drawing/2014/main" id="{B449C1D6-2472-3F2D-84D0-7C6FC10227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16" name="Freeform 1573">
              <a:extLst>
                <a:ext uri="{FF2B5EF4-FFF2-40B4-BE49-F238E27FC236}">
                  <a16:creationId xmlns:a16="http://schemas.microsoft.com/office/drawing/2014/main" id="{AC1D917B-2272-D9B7-46CB-8FB6C6F5F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17" name="Rectangle 1574">
              <a:extLst>
                <a:ext uri="{FF2B5EF4-FFF2-40B4-BE49-F238E27FC236}">
                  <a16:creationId xmlns:a16="http://schemas.microsoft.com/office/drawing/2014/main" id="{745EC85A-BBA6-6487-DFD0-398E79A1AE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419" name="Oval 418">
            <a:extLst>
              <a:ext uri="{FF2B5EF4-FFF2-40B4-BE49-F238E27FC236}">
                <a16:creationId xmlns:a16="http://schemas.microsoft.com/office/drawing/2014/main" id="{F9F1EC50-6E9B-B862-4866-B259830746BB}"/>
              </a:ext>
            </a:extLst>
          </p:cNvPr>
          <p:cNvSpPr/>
          <p:nvPr/>
        </p:nvSpPr>
        <p:spPr>
          <a:xfrm flipV="1">
            <a:off x="7394256" y="1366506"/>
            <a:ext cx="909135" cy="898428"/>
          </a:xfrm>
          <a:prstGeom prst="ellipse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292100" dist="38100" dir="5400000" sx="102000" sy="102000" algn="t" rotWithShape="0">
              <a:prstClr val="black">
                <a:alpha val="28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34057"/>
                  </a:gs>
                  <a:gs pos="100000">
                    <a:srgbClr val="7B88DF"/>
                  </a:gs>
                  <a:gs pos="64000">
                    <a:srgbClr val="9C60BE"/>
                  </a:gs>
                  <a:gs pos="33000">
                    <a:srgbClr val="B96495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20" name="Oval 419">
            <a:extLst>
              <a:ext uri="{FF2B5EF4-FFF2-40B4-BE49-F238E27FC236}">
                <a16:creationId xmlns:a16="http://schemas.microsoft.com/office/drawing/2014/main" id="{682A77C8-B24B-0C60-3B66-92951EEBE7A5}"/>
              </a:ext>
            </a:extLst>
          </p:cNvPr>
          <p:cNvSpPr/>
          <p:nvPr/>
        </p:nvSpPr>
        <p:spPr>
          <a:xfrm>
            <a:off x="7482067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21" name="Group 420">
            <a:extLst>
              <a:ext uri="{FF2B5EF4-FFF2-40B4-BE49-F238E27FC236}">
                <a16:creationId xmlns:a16="http://schemas.microsoft.com/office/drawing/2014/main" id="{EA56132F-EBFB-50EF-995F-9B9177C8D8F5}"/>
              </a:ext>
            </a:extLst>
          </p:cNvPr>
          <p:cNvGrpSpPr/>
          <p:nvPr/>
        </p:nvGrpSpPr>
        <p:grpSpPr>
          <a:xfrm>
            <a:off x="7662453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422" name="Freeform 1508">
              <a:extLst>
                <a:ext uri="{FF2B5EF4-FFF2-40B4-BE49-F238E27FC236}">
                  <a16:creationId xmlns:a16="http://schemas.microsoft.com/office/drawing/2014/main" id="{0FECF1CC-9B53-19AE-6D2F-A4DB00FF2A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23" name="Freeform 1509">
              <a:extLst>
                <a:ext uri="{FF2B5EF4-FFF2-40B4-BE49-F238E27FC236}">
                  <a16:creationId xmlns:a16="http://schemas.microsoft.com/office/drawing/2014/main" id="{47FDAFB9-3999-C89E-9411-CE70F61EC1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24" name="Freeform 1510">
              <a:extLst>
                <a:ext uri="{FF2B5EF4-FFF2-40B4-BE49-F238E27FC236}">
                  <a16:creationId xmlns:a16="http://schemas.microsoft.com/office/drawing/2014/main" id="{D11E9C5D-8C60-1E11-F52E-2D8BFA21F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25" name="Freeform 1511">
              <a:extLst>
                <a:ext uri="{FF2B5EF4-FFF2-40B4-BE49-F238E27FC236}">
                  <a16:creationId xmlns:a16="http://schemas.microsoft.com/office/drawing/2014/main" id="{939066D5-8BD9-AAAF-E5AF-7B08398C71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26" name="Freeform 1512">
              <a:extLst>
                <a:ext uri="{FF2B5EF4-FFF2-40B4-BE49-F238E27FC236}">
                  <a16:creationId xmlns:a16="http://schemas.microsoft.com/office/drawing/2014/main" id="{AE14CD8A-ED11-4ABF-0C28-D799F71F1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27" name="Freeform 1513">
              <a:extLst>
                <a:ext uri="{FF2B5EF4-FFF2-40B4-BE49-F238E27FC236}">
                  <a16:creationId xmlns:a16="http://schemas.microsoft.com/office/drawing/2014/main" id="{4E0601B7-ED5E-9B3F-4A23-28056607BF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28" name="Freeform 1514">
              <a:extLst>
                <a:ext uri="{FF2B5EF4-FFF2-40B4-BE49-F238E27FC236}">
                  <a16:creationId xmlns:a16="http://schemas.microsoft.com/office/drawing/2014/main" id="{15B88ED8-74CE-0009-B83B-7924DA633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29" name="Freeform 1515">
              <a:extLst>
                <a:ext uri="{FF2B5EF4-FFF2-40B4-BE49-F238E27FC236}">
                  <a16:creationId xmlns:a16="http://schemas.microsoft.com/office/drawing/2014/main" id="{BB3EAD14-F648-05D7-A371-A8013234DB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0" name="Freeform 1516">
              <a:extLst>
                <a:ext uri="{FF2B5EF4-FFF2-40B4-BE49-F238E27FC236}">
                  <a16:creationId xmlns:a16="http://schemas.microsoft.com/office/drawing/2014/main" id="{3F65480B-8EAE-A0EE-BA72-2F35E6F90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1" name="Freeform 1517">
              <a:extLst>
                <a:ext uri="{FF2B5EF4-FFF2-40B4-BE49-F238E27FC236}">
                  <a16:creationId xmlns:a16="http://schemas.microsoft.com/office/drawing/2014/main" id="{34EB849C-5617-7E65-5E33-A303C3445F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2" name="Freeform 1518">
              <a:extLst>
                <a:ext uri="{FF2B5EF4-FFF2-40B4-BE49-F238E27FC236}">
                  <a16:creationId xmlns:a16="http://schemas.microsoft.com/office/drawing/2014/main" id="{F40233E0-5B88-39D6-33C8-77D1E2723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3" name="Freeform 1519">
              <a:extLst>
                <a:ext uri="{FF2B5EF4-FFF2-40B4-BE49-F238E27FC236}">
                  <a16:creationId xmlns:a16="http://schemas.microsoft.com/office/drawing/2014/main" id="{CB542483-E228-9EC2-EB94-1327EE7587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4" name="Freeform 1520">
              <a:extLst>
                <a:ext uri="{FF2B5EF4-FFF2-40B4-BE49-F238E27FC236}">
                  <a16:creationId xmlns:a16="http://schemas.microsoft.com/office/drawing/2014/main" id="{DF01D76E-6444-C2F6-4294-DAE2C2777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5" name="Freeform 1521">
              <a:extLst>
                <a:ext uri="{FF2B5EF4-FFF2-40B4-BE49-F238E27FC236}">
                  <a16:creationId xmlns:a16="http://schemas.microsoft.com/office/drawing/2014/main" id="{310809F4-4096-B9A8-3D9B-8FF33B2471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436" name="Group 435">
            <a:extLst>
              <a:ext uri="{FF2B5EF4-FFF2-40B4-BE49-F238E27FC236}">
                <a16:creationId xmlns:a16="http://schemas.microsoft.com/office/drawing/2014/main" id="{08D10D6F-7543-6BE5-00C8-84F26E60E17E}"/>
              </a:ext>
            </a:extLst>
          </p:cNvPr>
          <p:cNvGrpSpPr/>
          <p:nvPr/>
        </p:nvGrpSpPr>
        <p:grpSpPr>
          <a:xfrm>
            <a:off x="8404193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437" name="Freeform 1563">
              <a:extLst>
                <a:ext uri="{FF2B5EF4-FFF2-40B4-BE49-F238E27FC236}">
                  <a16:creationId xmlns:a16="http://schemas.microsoft.com/office/drawing/2014/main" id="{033737A0-ACE7-E4EA-0A15-5EAB8F5132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8" name="Freeform 1564">
              <a:extLst>
                <a:ext uri="{FF2B5EF4-FFF2-40B4-BE49-F238E27FC236}">
                  <a16:creationId xmlns:a16="http://schemas.microsoft.com/office/drawing/2014/main" id="{62491BDD-F779-0A1F-5645-A781FCE3A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9" name="Freeform 1565">
              <a:extLst>
                <a:ext uri="{FF2B5EF4-FFF2-40B4-BE49-F238E27FC236}">
                  <a16:creationId xmlns:a16="http://schemas.microsoft.com/office/drawing/2014/main" id="{3752919A-1351-D02F-0663-1C782DE182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0" name="Rectangle 1566">
              <a:extLst>
                <a:ext uri="{FF2B5EF4-FFF2-40B4-BE49-F238E27FC236}">
                  <a16:creationId xmlns:a16="http://schemas.microsoft.com/office/drawing/2014/main" id="{363B07EA-530B-E535-58A6-F0BF1C324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1" name="Freeform 1567">
              <a:extLst>
                <a:ext uri="{FF2B5EF4-FFF2-40B4-BE49-F238E27FC236}">
                  <a16:creationId xmlns:a16="http://schemas.microsoft.com/office/drawing/2014/main" id="{F29DDD29-D863-C1DC-3C83-FCB582712D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2" name="Freeform 1568">
              <a:extLst>
                <a:ext uri="{FF2B5EF4-FFF2-40B4-BE49-F238E27FC236}">
                  <a16:creationId xmlns:a16="http://schemas.microsoft.com/office/drawing/2014/main" id="{5CBA7A80-3BE3-9F1F-05A8-ED3387728B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3" name="Freeform 1569">
              <a:extLst>
                <a:ext uri="{FF2B5EF4-FFF2-40B4-BE49-F238E27FC236}">
                  <a16:creationId xmlns:a16="http://schemas.microsoft.com/office/drawing/2014/main" id="{747FABD4-7D5E-9ECE-D9F9-6A4B3D276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4" name="Freeform 1570">
              <a:extLst>
                <a:ext uri="{FF2B5EF4-FFF2-40B4-BE49-F238E27FC236}">
                  <a16:creationId xmlns:a16="http://schemas.microsoft.com/office/drawing/2014/main" id="{B574A1B0-F03E-491B-6BF7-8236A8000C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5" name="Freeform 1571">
              <a:extLst>
                <a:ext uri="{FF2B5EF4-FFF2-40B4-BE49-F238E27FC236}">
                  <a16:creationId xmlns:a16="http://schemas.microsoft.com/office/drawing/2014/main" id="{B4D40E8E-2C07-589A-A1D2-ADFDB70E8D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6" name="Freeform 1572">
              <a:extLst>
                <a:ext uri="{FF2B5EF4-FFF2-40B4-BE49-F238E27FC236}">
                  <a16:creationId xmlns:a16="http://schemas.microsoft.com/office/drawing/2014/main" id="{3CC5008C-1286-286D-94FE-29B6D4419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7" name="Freeform 1573">
              <a:extLst>
                <a:ext uri="{FF2B5EF4-FFF2-40B4-BE49-F238E27FC236}">
                  <a16:creationId xmlns:a16="http://schemas.microsoft.com/office/drawing/2014/main" id="{9619612B-DFE4-0863-A139-0D654E92F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48" name="Rectangle 1574">
              <a:extLst>
                <a:ext uri="{FF2B5EF4-FFF2-40B4-BE49-F238E27FC236}">
                  <a16:creationId xmlns:a16="http://schemas.microsoft.com/office/drawing/2014/main" id="{1DD80221-5461-2BEE-BBB3-7A21FC844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451" name="Oval 450">
            <a:extLst>
              <a:ext uri="{FF2B5EF4-FFF2-40B4-BE49-F238E27FC236}">
                <a16:creationId xmlns:a16="http://schemas.microsoft.com/office/drawing/2014/main" id="{6FB87B96-A64F-AD9A-A798-D8EFB101E715}"/>
              </a:ext>
            </a:extLst>
          </p:cNvPr>
          <p:cNvSpPr/>
          <p:nvPr/>
        </p:nvSpPr>
        <p:spPr>
          <a:xfrm>
            <a:off x="7482067" y="1466068"/>
            <a:ext cx="721136" cy="721136"/>
          </a:xfrm>
          <a:prstGeom prst="ellipse">
            <a:avLst/>
          </a:prstGeom>
          <a:gradFill>
            <a:gsLst>
              <a:gs pos="0">
                <a:srgbClr val="B90239"/>
              </a:gs>
              <a:gs pos="100000">
                <a:srgbClr val="621443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8B7963F9-A87D-427B-BB4E-D53FE8FD16BD}"/>
              </a:ext>
            </a:extLst>
          </p:cNvPr>
          <p:cNvGrpSpPr/>
          <p:nvPr/>
        </p:nvGrpSpPr>
        <p:grpSpPr>
          <a:xfrm>
            <a:off x="7662453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453" name="Freeform 1508">
              <a:extLst>
                <a:ext uri="{FF2B5EF4-FFF2-40B4-BE49-F238E27FC236}">
                  <a16:creationId xmlns:a16="http://schemas.microsoft.com/office/drawing/2014/main" id="{2576C689-88BD-33F9-BD66-FDD36C08F2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54" name="Freeform 1509">
              <a:extLst>
                <a:ext uri="{FF2B5EF4-FFF2-40B4-BE49-F238E27FC236}">
                  <a16:creationId xmlns:a16="http://schemas.microsoft.com/office/drawing/2014/main" id="{CE67C4B2-D23D-2E8D-CB7E-19F5EB8E21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55" name="Freeform 1510">
              <a:extLst>
                <a:ext uri="{FF2B5EF4-FFF2-40B4-BE49-F238E27FC236}">
                  <a16:creationId xmlns:a16="http://schemas.microsoft.com/office/drawing/2014/main" id="{740916AB-03CD-23E7-5DD7-0D11A3D1E6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56" name="Freeform 1511">
              <a:extLst>
                <a:ext uri="{FF2B5EF4-FFF2-40B4-BE49-F238E27FC236}">
                  <a16:creationId xmlns:a16="http://schemas.microsoft.com/office/drawing/2014/main" id="{4BA9D840-405A-A07A-5AC1-AD089297F2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57" name="Freeform 1512">
              <a:extLst>
                <a:ext uri="{FF2B5EF4-FFF2-40B4-BE49-F238E27FC236}">
                  <a16:creationId xmlns:a16="http://schemas.microsoft.com/office/drawing/2014/main" id="{482A23CE-01A5-5451-F6F6-40BFED475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58" name="Freeform 1513">
              <a:extLst>
                <a:ext uri="{FF2B5EF4-FFF2-40B4-BE49-F238E27FC236}">
                  <a16:creationId xmlns:a16="http://schemas.microsoft.com/office/drawing/2014/main" id="{1F163E93-D510-28B3-A8B2-6EFC58810F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59" name="Freeform 1514">
              <a:extLst>
                <a:ext uri="{FF2B5EF4-FFF2-40B4-BE49-F238E27FC236}">
                  <a16:creationId xmlns:a16="http://schemas.microsoft.com/office/drawing/2014/main" id="{2B1806EE-6746-E813-91AC-FB57379B3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60" name="Freeform 1515">
              <a:extLst>
                <a:ext uri="{FF2B5EF4-FFF2-40B4-BE49-F238E27FC236}">
                  <a16:creationId xmlns:a16="http://schemas.microsoft.com/office/drawing/2014/main" id="{37045884-90B7-48B6-3012-78EC500B5F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61" name="Freeform 1516">
              <a:extLst>
                <a:ext uri="{FF2B5EF4-FFF2-40B4-BE49-F238E27FC236}">
                  <a16:creationId xmlns:a16="http://schemas.microsoft.com/office/drawing/2014/main" id="{22DA3E2A-6C71-703D-DAF3-F4343FC16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62" name="Freeform 1517">
              <a:extLst>
                <a:ext uri="{FF2B5EF4-FFF2-40B4-BE49-F238E27FC236}">
                  <a16:creationId xmlns:a16="http://schemas.microsoft.com/office/drawing/2014/main" id="{AF1F511E-56FD-B8C3-49AB-36854BA2D3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63" name="Freeform 1518">
              <a:extLst>
                <a:ext uri="{FF2B5EF4-FFF2-40B4-BE49-F238E27FC236}">
                  <a16:creationId xmlns:a16="http://schemas.microsoft.com/office/drawing/2014/main" id="{A709FE7C-4A0E-5529-5215-4194335B3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64" name="Freeform 1519">
              <a:extLst>
                <a:ext uri="{FF2B5EF4-FFF2-40B4-BE49-F238E27FC236}">
                  <a16:creationId xmlns:a16="http://schemas.microsoft.com/office/drawing/2014/main" id="{818843A6-65BD-C245-3806-C58A6764E8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65" name="Freeform 1520">
              <a:extLst>
                <a:ext uri="{FF2B5EF4-FFF2-40B4-BE49-F238E27FC236}">
                  <a16:creationId xmlns:a16="http://schemas.microsoft.com/office/drawing/2014/main" id="{F478BFFE-7FE7-2480-255B-99B0BC5AC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66" name="Freeform 1521">
              <a:extLst>
                <a:ext uri="{FF2B5EF4-FFF2-40B4-BE49-F238E27FC236}">
                  <a16:creationId xmlns:a16="http://schemas.microsoft.com/office/drawing/2014/main" id="{FB373B64-8B28-189F-DA6A-C1C68F9680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467" name="Group 466">
            <a:extLst>
              <a:ext uri="{FF2B5EF4-FFF2-40B4-BE49-F238E27FC236}">
                <a16:creationId xmlns:a16="http://schemas.microsoft.com/office/drawing/2014/main" id="{40545F00-5B24-17F6-6725-7643A313CE11}"/>
              </a:ext>
            </a:extLst>
          </p:cNvPr>
          <p:cNvGrpSpPr/>
          <p:nvPr/>
        </p:nvGrpSpPr>
        <p:grpSpPr>
          <a:xfrm>
            <a:off x="8404193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468" name="Freeform 1563">
              <a:extLst>
                <a:ext uri="{FF2B5EF4-FFF2-40B4-BE49-F238E27FC236}">
                  <a16:creationId xmlns:a16="http://schemas.microsoft.com/office/drawing/2014/main" id="{195F90FF-1453-E6E4-0CFD-B0CA6E4E73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69" name="Freeform 1564">
              <a:extLst>
                <a:ext uri="{FF2B5EF4-FFF2-40B4-BE49-F238E27FC236}">
                  <a16:creationId xmlns:a16="http://schemas.microsoft.com/office/drawing/2014/main" id="{EE84C634-6B96-30DD-5DA4-DBE4F8BF0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0" name="Freeform 1565">
              <a:extLst>
                <a:ext uri="{FF2B5EF4-FFF2-40B4-BE49-F238E27FC236}">
                  <a16:creationId xmlns:a16="http://schemas.microsoft.com/office/drawing/2014/main" id="{8C007B26-A76C-5D45-1779-BEDA3310DE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1" name="Rectangle 1566">
              <a:extLst>
                <a:ext uri="{FF2B5EF4-FFF2-40B4-BE49-F238E27FC236}">
                  <a16:creationId xmlns:a16="http://schemas.microsoft.com/office/drawing/2014/main" id="{5E4F3E8D-0774-485B-AAC8-629917B5D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2" name="Freeform 1567">
              <a:extLst>
                <a:ext uri="{FF2B5EF4-FFF2-40B4-BE49-F238E27FC236}">
                  <a16:creationId xmlns:a16="http://schemas.microsoft.com/office/drawing/2014/main" id="{C7AE268E-C900-7D33-CE15-9D7D673374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3" name="Freeform 1568">
              <a:extLst>
                <a:ext uri="{FF2B5EF4-FFF2-40B4-BE49-F238E27FC236}">
                  <a16:creationId xmlns:a16="http://schemas.microsoft.com/office/drawing/2014/main" id="{5B494123-8B94-B1B6-0DD1-01C7A13365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4" name="Freeform 1569">
              <a:extLst>
                <a:ext uri="{FF2B5EF4-FFF2-40B4-BE49-F238E27FC236}">
                  <a16:creationId xmlns:a16="http://schemas.microsoft.com/office/drawing/2014/main" id="{9888E7D1-DB41-885D-C4A3-D2071E4382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5" name="Freeform 1570">
              <a:extLst>
                <a:ext uri="{FF2B5EF4-FFF2-40B4-BE49-F238E27FC236}">
                  <a16:creationId xmlns:a16="http://schemas.microsoft.com/office/drawing/2014/main" id="{76A657F7-36A5-4891-F63E-D54AEA724A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6" name="Freeform 1571">
              <a:extLst>
                <a:ext uri="{FF2B5EF4-FFF2-40B4-BE49-F238E27FC236}">
                  <a16:creationId xmlns:a16="http://schemas.microsoft.com/office/drawing/2014/main" id="{27DE42F5-4BCA-00DD-72A7-01D1624452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7" name="Freeform 1572">
              <a:extLst>
                <a:ext uri="{FF2B5EF4-FFF2-40B4-BE49-F238E27FC236}">
                  <a16:creationId xmlns:a16="http://schemas.microsoft.com/office/drawing/2014/main" id="{D654E091-D1E5-9556-D840-16F211364C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8" name="Freeform 1573">
              <a:extLst>
                <a:ext uri="{FF2B5EF4-FFF2-40B4-BE49-F238E27FC236}">
                  <a16:creationId xmlns:a16="http://schemas.microsoft.com/office/drawing/2014/main" id="{77FA37E7-2A56-CA6E-2EE5-55499284A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9" name="Rectangle 1574">
              <a:extLst>
                <a:ext uri="{FF2B5EF4-FFF2-40B4-BE49-F238E27FC236}">
                  <a16:creationId xmlns:a16="http://schemas.microsoft.com/office/drawing/2014/main" id="{426E58A4-690A-7B7F-BDF7-A88253259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483" name="Group 482">
            <a:extLst>
              <a:ext uri="{FF2B5EF4-FFF2-40B4-BE49-F238E27FC236}">
                <a16:creationId xmlns:a16="http://schemas.microsoft.com/office/drawing/2014/main" id="{BD2041CF-37AD-087B-7C8A-280575EF6DD3}"/>
              </a:ext>
            </a:extLst>
          </p:cNvPr>
          <p:cNvGrpSpPr/>
          <p:nvPr/>
        </p:nvGrpSpPr>
        <p:grpSpPr>
          <a:xfrm>
            <a:off x="7662454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484" name="Freeform 1508">
              <a:extLst>
                <a:ext uri="{FF2B5EF4-FFF2-40B4-BE49-F238E27FC236}">
                  <a16:creationId xmlns:a16="http://schemas.microsoft.com/office/drawing/2014/main" id="{44C7BA2E-C879-BAC4-6216-4688032F39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85" name="Freeform 1509">
              <a:extLst>
                <a:ext uri="{FF2B5EF4-FFF2-40B4-BE49-F238E27FC236}">
                  <a16:creationId xmlns:a16="http://schemas.microsoft.com/office/drawing/2014/main" id="{D2733C94-9AB8-4BEB-3C82-392528CBF4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86" name="Freeform 1510">
              <a:extLst>
                <a:ext uri="{FF2B5EF4-FFF2-40B4-BE49-F238E27FC236}">
                  <a16:creationId xmlns:a16="http://schemas.microsoft.com/office/drawing/2014/main" id="{5C11E528-F7CE-4A3E-BE8C-DDE2D3611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87" name="Freeform 1511">
              <a:extLst>
                <a:ext uri="{FF2B5EF4-FFF2-40B4-BE49-F238E27FC236}">
                  <a16:creationId xmlns:a16="http://schemas.microsoft.com/office/drawing/2014/main" id="{B1FA5434-A88F-372F-F374-030D39F689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88" name="Freeform 1512">
              <a:extLst>
                <a:ext uri="{FF2B5EF4-FFF2-40B4-BE49-F238E27FC236}">
                  <a16:creationId xmlns:a16="http://schemas.microsoft.com/office/drawing/2014/main" id="{72EBDA1F-51EA-A279-2553-76C64C974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89" name="Freeform 1513">
              <a:extLst>
                <a:ext uri="{FF2B5EF4-FFF2-40B4-BE49-F238E27FC236}">
                  <a16:creationId xmlns:a16="http://schemas.microsoft.com/office/drawing/2014/main" id="{DA6B2B30-C673-F62B-E58D-E480551FB7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90" name="Freeform 1514">
              <a:extLst>
                <a:ext uri="{FF2B5EF4-FFF2-40B4-BE49-F238E27FC236}">
                  <a16:creationId xmlns:a16="http://schemas.microsoft.com/office/drawing/2014/main" id="{154FDF35-15C9-2389-D9EF-B971DBE8B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91" name="Freeform 1515">
              <a:extLst>
                <a:ext uri="{FF2B5EF4-FFF2-40B4-BE49-F238E27FC236}">
                  <a16:creationId xmlns:a16="http://schemas.microsoft.com/office/drawing/2014/main" id="{B5634050-1717-CAF1-379D-96B1F329A2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92" name="Freeform 1516">
              <a:extLst>
                <a:ext uri="{FF2B5EF4-FFF2-40B4-BE49-F238E27FC236}">
                  <a16:creationId xmlns:a16="http://schemas.microsoft.com/office/drawing/2014/main" id="{0F164AAA-0236-CBF2-1733-68B772B93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93" name="Freeform 1517">
              <a:extLst>
                <a:ext uri="{FF2B5EF4-FFF2-40B4-BE49-F238E27FC236}">
                  <a16:creationId xmlns:a16="http://schemas.microsoft.com/office/drawing/2014/main" id="{85702CC6-C409-97CF-E8C4-906CBB1C08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94" name="Freeform 1518">
              <a:extLst>
                <a:ext uri="{FF2B5EF4-FFF2-40B4-BE49-F238E27FC236}">
                  <a16:creationId xmlns:a16="http://schemas.microsoft.com/office/drawing/2014/main" id="{5EE0B974-1B3D-8AFF-EC8F-0954BF20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95" name="Freeform 1519">
              <a:extLst>
                <a:ext uri="{FF2B5EF4-FFF2-40B4-BE49-F238E27FC236}">
                  <a16:creationId xmlns:a16="http://schemas.microsoft.com/office/drawing/2014/main" id="{1FFD4FC8-B3D1-0F7C-91BD-230FECD560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96" name="Freeform 1520">
              <a:extLst>
                <a:ext uri="{FF2B5EF4-FFF2-40B4-BE49-F238E27FC236}">
                  <a16:creationId xmlns:a16="http://schemas.microsoft.com/office/drawing/2014/main" id="{39914FE3-1136-1A5B-2595-FE2047EB8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97" name="Freeform 1521">
              <a:extLst>
                <a:ext uri="{FF2B5EF4-FFF2-40B4-BE49-F238E27FC236}">
                  <a16:creationId xmlns:a16="http://schemas.microsoft.com/office/drawing/2014/main" id="{E90A85A3-28C4-F331-C0A7-5C8624E21E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99F01D64-E3F0-9F5D-5975-B72ECF6E0620}"/>
              </a:ext>
            </a:extLst>
          </p:cNvPr>
          <p:cNvGrpSpPr/>
          <p:nvPr/>
        </p:nvGrpSpPr>
        <p:grpSpPr>
          <a:xfrm>
            <a:off x="8404194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499" name="Freeform 1563">
              <a:extLst>
                <a:ext uri="{FF2B5EF4-FFF2-40B4-BE49-F238E27FC236}">
                  <a16:creationId xmlns:a16="http://schemas.microsoft.com/office/drawing/2014/main" id="{441AC88E-06B1-3823-6604-17DED81593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0" name="Freeform 1564">
              <a:extLst>
                <a:ext uri="{FF2B5EF4-FFF2-40B4-BE49-F238E27FC236}">
                  <a16:creationId xmlns:a16="http://schemas.microsoft.com/office/drawing/2014/main" id="{EF1C3308-BF5D-4C7B-A049-B1AF0F247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1" name="Freeform 1565">
              <a:extLst>
                <a:ext uri="{FF2B5EF4-FFF2-40B4-BE49-F238E27FC236}">
                  <a16:creationId xmlns:a16="http://schemas.microsoft.com/office/drawing/2014/main" id="{51CB0A55-FBB6-7D38-ECD9-B2646C0E3A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2" name="Rectangle 1566">
              <a:extLst>
                <a:ext uri="{FF2B5EF4-FFF2-40B4-BE49-F238E27FC236}">
                  <a16:creationId xmlns:a16="http://schemas.microsoft.com/office/drawing/2014/main" id="{07DFFB7B-7ED4-9EC9-54AD-16C938FB1A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3" name="Freeform 1567">
              <a:extLst>
                <a:ext uri="{FF2B5EF4-FFF2-40B4-BE49-F238E27FC236}">
                  <a16:creationId xmlns:a16="http://schemas.microsoft.com/office/drawing/2014/main" id="{4C8E2570-DA30-9A02-6FC3-612CBBBA7A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4" name="Freeform 1568">
              <a:extLst>
                <a:ext uri="{FF2B5EF4-FFF2-40B4-BE49-F238E27FC236}">
                  <a16:creationId xmlns:a16="http://schemas.microsoft.com/office/drawing/2014/main" id="{301ED658-3F4D-BD16-A1B9-DCFF2B83EE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5" name="Freeform 1569">
              <a:extLst>
                <a:ext uri="{FF2B5EF4-FFF2-40B4-BE49-F238E27FC236}">
                  <a16:creationId xmlns:a16="http://schemas.microsoft.com/office/drawing/2014/main" id="{102F7623-E357-6B38-C17E-7B13BCD020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6" name="Freeform 1570">
              <a:extLst>
                <a:ext uri="{FF2B5EF4-FFF2-40B4-BE49-F238E27FC236}">
                  <a16:creationId xmlns:a16="http://schemas.microsoft.com/office/drawing/2014/main" id="{7BC2718F-2784-24B4-F5E6-635084E355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7" name="Freeform 1571">
              <a:extLst>
                <a:ext uri="{FF2B5EF4-FFF2-40B4-BE49-F238E27FC236}">
                  <a16:creationId xmlns:a16="http://schemas.microsoft.com/office/drawing/2014/main" id="{D2F9C93E-29AE-E7ED-6F46-A3AA228647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8" name="Freeform 1572">
              <a:extLst>
                <a:ext uri="{FF2B5EF4-FFF2-40B4-BE49-F238E27FC236}">
                  <a16:creationId xmlns:a16="http://schemas.microsoft.com/office/drawing/2014/main" id="{8757B9BC-F0F0-2731-A594-D3D3B0596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09" name="Freeform 1573">
              <a:extLst>
                <a:ext uri="{FF2B5EF4-FFF2-40B4-BE49-F238E27FC236}">
                  <a16:creationId xmlns:a16="http://schemas.microsoft.com/office/drawing/2014/main" id="{ECFED645-1824-D3F0-74A6-A9A246D64D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10" name="Rectangle 1574">
              <a:extLst>
                <a:ext uri="{FF2B5EF4-FFF2-40B4-BE49-F238E27FC236}">
                  <a16:creationId xmlns:a16="http://schemas.microsoft.com/office/drawing/2014/main" id="{41D59F2F-FFD2-14FD-8ABD-E4BD470B2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513" name="Group 512">
            <a:extLst>
              <a:ext uri="{FF2B5EF4-FFF2-40B4-BE49-F238E27FC236}">
                <a16:creationId xmlns:a16="http://schemas.microsoft.com/office/drawing/2014/main" id="{6E3EE240-0BE2-670B-F646-9FC22BCE638E}"/>
              </a:ext>
            </a:extLst>
          </p:cNvPr>
          <p:cNvGrpSpPr/>
          <p:nvPr/>
        </p:nvGrpSpPr>
        <p:grpSpPr>
          <a:xfrm>
            <a:off x="7662453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514" name="Freeform 1508">
              <a:extLst>
                <a:ext uri="{FF2B5EF4-FFF2-40B4-BE49-F238E27FC236}">
                  <a16:creationId xmlns:a16="http://schemas.microsoft.com/office/drawing/2014/main" id="{77F87E7B-26CF-06DE-F0E1-CF46846343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15" name="Freeform 1509">
              <a:extLst>
                <a:ext uri="{FF2B5EF4-FFF2-40B4-BE49-F238E27FC236}">
                  <a16:creationId xmlns:a16="http://schemas.microsoft.com/office/drawing/2014/main" id="{8513B62C-4F30-B254-F331-7ED457039A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16" name="Freeform 1510">
              <a:extLst>
                <a:ext uri="{FF2B5EF4-FFF2-40B4-BE49-F238E27FC236}">
                  <a16:creationId xmlns:a16="http://schemas.microsoft.com/office/drawing/2014/main" id="{9D721CF4-648F-898D-5F26-D0E4A3E91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17" name="Freeform 1511">
              <a:extLst>
                <a:ext uri="{FF2B5EF4-FFF2-40B4-BE49-F238E27FC236}">
                  <a16:creationId xmlns:a16="http://schemas.microsoft.com/office/drawing/2014/main" id="{34730E54-2BC8-A1A3-A8CD-6F285F64BB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18" name="Freeform 1512">
              <a:extLst>
                <a:ext uri="{FF2B5EF4-FFF2-40B4-BE49-F238E27FC236}">
                  <a16:creationId xmlns:a16="http://schemas.microsoft.com/office/drawing/2014/main" id="{71F8524E-C344-A10F-6346-14A88FAC2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19" name="Freeform 1513">
              <a:extLst>
                <a:ext uri="{FF2B5EF4-FFF2-40B4-BE49-F238E27FC236}">
                  <a16:creationId xmlns:a16="http://schemas.microsoft.com/office/drawing/2014/main" id="{DE837748-3ABE-9746-BE0B-111BAB4E7D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20" name="Freeform 1514">
              <a:extLst>
                <a:ext uri="{FF2B5EF4-FFF2-40B4-BE49-F238E27FC236}">
                  <a16:creationId xmlns:a16="http://schemas.microsoft.com/office/drawing/2014/main" id="{5ED4E790-BF91-607C-628B-2E8485DEC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21" name="Freeform 1515">
              <a:extLst>
                <a:ext uri="{FF2B5EF4-FFF2-40B4-BE49-F238E27FC236}">
                  <a16:creationId xmlns:a16="http://schemas.microsoft.com/office/drawing/2014/main" id="{49362D13-81FA-1879-5273-FC977CF7C8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22" name="Freeform 1516">
              <a:extLst>
                <a:ext uri="{FF2B5EF4-FFF2-40B4-BE49-F238E27FC236}">
                  <a16:creationId xmlns:a16="http://schemas.microsoft.com/office/drawing/2014/main" id="{9596BD76-D2F0-A5FB-052C-C01F5B50E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23" name="Freeform 1517">
              <a:extLst>
                <a:ext uri="{FF2B5EF4-FFF2-40B4-BE49-F238E27FC236}">
                  <a16:creationId xmlns:a16="http://schemas.microsoft.com/office/drawing/2014/main" id="{FC0CEC85-4280-118C-B17F-BD80D9F2A0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24" name="Freeform 1518">
              <a:extLst>
                <a:ext uri="{FF2B5EF4-FFF2-40B4-BE49-F238E27FC236}">
                  <a16:creationId xmlns:a16="http://schemas.microsoft.com/office/drawing/2014/main" id="{0648CC47-34B3-8164-2337-48A684D41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25" name="Freeform 1519">
              <a:extLst>
                <a:ext uri="{FF2B5EF4-FFF2-40B4-BE49-F238E27FC236}">
                  <a16:creationId xmlns:a16="http://schemas.microsoft.com/office/drawing/2014/main" id="{5DB8ED35-1876-83A9-8181-9BB76DC00C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26" name="Freeform 1520">
              <a:extLst>
                <a:ext uri="{FF2B5EF4-FFF2-40B4-BE49-F238E27FC236}">
                  <a16:creationId xmlns:a16="http://schemas.microsoft.com/office/drawing/2014/main" id="{15740645-DED3-12F4-0461-2242AED56F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27" name="Freeform 1521">
              <a:extLst>
                <a:ext uri="{FF2B5EF4-FFF2-40B4-BE49-F238E27FC236}">
                  <a16:creationId xmlns:a16="http://schemas.microsoft.com/office/drawing/2014/main" id="{5734A50D-A327-B4A1-6B16-9D660617BF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528" name="Group 527">
            <a:extLst>
              <a:ext uri="{FF2B5EF4-FFF2-40B4-BE49-F238E27FC236}">
                <a16:creationId xmlns:a16="http://schemas.microsoft.com/office/drawing/2014/main" id="{478D6CA6-4FC9-B45C-D3EA-0E92FC0ADECE}"/>
              </a:ext>
            </a:extLst>
          </p:cNvPr>
          <p:cNvGrpSpPr/>
          <p:nvPr/>
        </p:nvGrpSpPr>
        <p:grpSpPr>
          <a:xfrm>
            <a:off x="8404193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529" name="Freeform 1563">
              <a:extLst>
                <a:ext uri="{FF2B5EF4-FFF2-40B4-BE49-F238E27FC236}">
                  <a16:creationId xmlns:a16="http://schemas.microsoft.com/office/drawing/2014/main" id="{0FB35884-15F6-DF65-66E4-F965737A82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0" name="Freeform 1564">
              <a:extLst>
                <a:ext uri="{FF2B5EF4-FFF2-40B4-BE49-F238E27FC236}">
                  <a16:creationId xmlns:a16="http://schemas.microsoft.com/office/drawing/2014/main" id="{F47D427F-7AD3-AC02-877E-0E7671312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1" name="Freeform 1565">
              <a:extLst>
                <a:ext uri="{FF2B5EF4-FFF2-40B4-BE49-F238E27FC236}">
                  <a16:creationId xmlns:a16="http://schemas.microsoft.com/office/drawing/2014/main" id="{6058FFAD-5699-93D6-DDA0-9E077D7EC2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2" name="Rectangle 1566">
              <a:extLst>
                <a:ext uri="{FF2B5EF4-FFF2-40B4-BE49-F238E27FC236}">
                  <a16:creationId xmlns:a16="http://schemas.microsoft.com/office/drawing/2014/main" id="{92C1D95C-6158-29EB-BDA5-79DF06C9B4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3" name="Freeform 1567">
              <a:extLst>
                <a:ext uri="{FF2B5EF4-FFF2-40B4-BE49-F238E27FC236}">
                  <a16:creationId xmlns:a16="http://schemas.microsoft.com/office/drawing/2014/main" id="{31395387-A90C-D9D8-5309-FF57512F68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4" name="Freeform 1568">
              <a:extLst>
                <a:ext uri="{FF2B5EF4-FFF2-40B4-BE49-F238E27FC236}">
                  <a16:creationId xmlns:a16="http://schemas.microsoft.com/office/drawing/2014/main" id="{2CD5D83A-5A35-C587-DB85-6EACF25E85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5" name="Freeform 1569">
              <a:extLst>
                <a:ext uri="{FF2B5EF4-FFF2-40B4-BE49-F238E27FC236}">
                  <a16:creationId xmlns:a16="http://schemas.microsoft.com/office/drawing/2014/main" id="{0F0AB3AD-8BAD-A175-90CE-55BA1E6E23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6" name="Freeform 1570">
              <a:extLst>
                <a:ext uri="{FF2B5EF4-FFF2-40B4-BE49-F238E27FC236}">
                  <a16:creationId xmlns:a16="http://schemas.microsoft.com/office/drawing/2014/main" id="{CABA24F7-F393-4F73-B515-80762F7B72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7" name="Freeform 1571">
              <a:extLst>
                <a:ext uri="{FF2B5EF4-FFF2-40B4-BE49-F238E27FC236}">
                  <a16:creationId xmlns:a16="http://schemas.microsoft.com/office/drawing/2014/main" id="{4D3C6F23-86C1-385D-DD45-81230FBE01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8" name="Freeform 1572">
              <a:extLst>
                <a:ext uri="{FF2B5EF4-FFF2-40B4-BE49-F238E27FC236}">
                  <a16:creationId xmlns:a16="http://schemas.microsoft.com/office/drawing/2014/main" id="{6FFBA006-9868-32C3-7D28-239DE674D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39" name="Freeform 1573">
              <a:extLst>
                <a:ext uri="{FF2B5EF4-FFF2-40B4-BE49-F238E27FC236}">
                  <a16:creationId xmlns:a16="http://schemas.microsoft.com/office/drawing/2014/main" id="{298D3BCA-DBCC-3760-4739-8CC6EB479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40" name="Rectangle 1574">
              <a:extLst>
                <a:ext uri="{FF2B5EF4-FFF2-40B4-BE49-F238E27FC236}">
                  <a16:creationId xmlns:a16="http://schemas.microsoft.com/office/drawing/2014/main" id="{09ADD167-1BC1-0943-C73A-0158996DCD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543" name="Group 542">
            <a:extLst>
              <a:ext uri="{FF2B5EF4-FFF2-40B4-BE49-F238E27FC236}">
                <a16:creationId xmlns:a16="http://schemas.microsoft.com/office/drawing/2014/main" id="{B5632DCC-2CEB-2EF1-AC2E-128C7FBB42C1}"/>
              </a:ext>
            </a:extLst>
          </p:cNvPr>
          <p:cNvGrpSpPr/>
          <p:nvPr/>
        </p:nvGrpSpPr>
        <p:grpSpPr>
          <a:xfrm>
            <a:off x="7662454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544" name="Freeform 1508">
              <a:extLst>
                <a:ext uri="{FF2B5EF4-FFF2-40B4-BE49-F238E27FC236}">
                  <a16:creationId xmlns:a16="http://schemas.microsoft.com/office/drawing/2014/main" id="{259DCF2A-98E1-BBDE-B309-F520D895BD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45" name="Freeform 1509">
              <a:extLst>
                <a:ext uri="{FF2B5EF4-FFF2-40B4-BE49-F238E27FC236}">
                  <a16:creationId xmlns:a16="http://schemas.microsoft.com/office/drawing/2014/main" id="{9EB3776A-C05C-85E4-B3D8-3FB1C010D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46" name="Freeform 1510">
              <a:extLst>
                <a:ext uri="{FF2B5EF4-FFF2-40B4-BE49-F238E27FC236}">
                  <a16:creationId xmlns:a16="http://schemas.microsoft.com/office/drawing/2014/main" id="{152EB5C5-A22A-6124-CA58-775A51A32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47" name="Freeform 1511">
              <a:extLst>
                <a:ext uri="{FF2B5EF4-FFF2-40B4-BE49-F238E27FC236}">
                  <a16:creationId xmlns:a16="http://schemas.microsoft.com/office/drawing/2014/main" id="{12A5512B-82CC-F151-8830-738F8B1CAE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48" name="Freeform 1512">
              <a:extLst>
                <a:ext uri="{FF2B5EF4-FFF2-40B4-BE49-F238E27FC236}">
                  <a16:creationId xmlns:a16="http://schemas.microsoft.com/office/drawing/2014/main" id="{42C7D3F4-D129-BB81-B26A-045F1F1AB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49" name="Freeform 1513">
              <a:extLst>
                <a:ext uri="{FF2B5EF4-FFF2-40B4-BE49-F238E27FC236}">
                  <a16:creationId xmlns:a16="http://schemas.microsoft.com/office/drawing/2014/main" id="{5EC1D93C-0372-551A-DAF1-9955D6B87A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50" name="Freeform 1514">
              <a:extLst>
                <a:ext uri="{FF2B5EF4-FFF2-40B4-BE49-F238E27FC236}">
                  <a16:creationId xmlns:a16="http://schemas.microsoft.com/office/drawing/2014/main" id="{51C9C949-A981-0AD9-A89E-7C0A29A26D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51" name="Freeform 1515">
              <a:extLst>
                <a:ext uri="{FF2B5EF4-FFF2-40B4-BE49-F238E27FC236}">
                  <a16:creationId xmlns:a16="http://schemas.microsoft.com/office/drawing/2014/main" id="{65036E6F-C38F-8097-334B-6D82560D3F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52" name="Freeform 1516">
              <a:extLst>
                <a:ext uri="{FF2B5EF4-FFF2-40B4-BE49-F238E27FC236}">
                  <a16:creationId xmlns:a16="http://schemas.microsoft.com/office/drawing/2014/main" id="{073B8183-C98F-3246-2543-C9476202E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53" name="Freeform 1517">
              <a:extLst>
                <a:ext uri="{FF2B5EF4-FFF2-40B4-BE49-F238E27FC236}">
                  <a16:creationId xmlns:a16="http://schemas.microsoft.com/office/drawing/2014/main" id="{6E563F7A-5E5D-141B-7DDB-C1FDCF9EC9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54" name="Freeform 1518">
              <a:extLst>
                <a:ext uri="{FF2B5EF4-FFF2-40B4-BE49-F238E27FC236}">
                  <a16:creationId xmlns:a16="http://schemas.microsoft.com/office/drawing/2014/main" id="{B4653767-8CB3-FB77-BE63-2C4B069688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55" name="Freeform 1519">
              <a:extLst>
                <a:ext uri="{FF2B5EF4-FFF2-40B4-BE49-F238E27FC236}">
                  <a16:creationId xmlns:a16="http://schemas.microsoft.com/office/drawing/2014/main" id="{5B86DF32-FDD0-A776-8066-10BF34CBB8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56" name="Freeform 1520">
              <a:extLst>
                <a:ext uri="{FF2B5EF4-FFF2-40B4-BE49-F238E27FC236}">
                  <a16:creationId xmlns:a16="http://schemas.microsoft.com/office/drawing/2014/main" id="{CC53814B-D566-6ABC-71A3-1B333A95B5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57" name="Freeform 1521">
              <a:extLst>
                <a:ext uri="{FF2B5EF4-FFF2-40B4-BE49-F238E27FC236}">
                  <a16:creationId xmlns:a16="http://schemas.microsoft.com/office/drawing/2014/main" id="{23B244AA-2654-5339-A210-0B9F160143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558" name="Group 557">
            <a:extLst>
              <a:ext uri="{FF2B5EF4-FFF2-40B4-BE49-F238E27FC236}">
                <a16:creationId xmlns:a16="http://schemas.microsoft.com/office/drawing/2014/main" id="{22D161FF-2353-F489-98FF-4C441E3E9AED}"/>
              </a:ext>
            </a:extLst>
          </p:cNvPr>
          <p:cNvGrpSpPr/>
          <p:nvPr/>
        </p:nvGrpSpPr>
        <p:grpSpPr>
          <a:xfrm>
            <a:off x="8404194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559" name="Freeform 1563">
              <a:extLst>
                <a:ext uri="{FF2B5EF4-FFF2-40B4-BE49-F238E27FC236}">
                  <a16:creationId xmlns:a16="http://schemas.microsoft.com/office/drawing/2014/main" id="{3841C2E9-68EE-12D1-2A14-CCC26BF60C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0" name="Freeform 1564">
              <a:extLst>
                <a:ext uri="{FF2B5EF4-FFF2-40B4-BE49-F238E27FC236}">
                  <a16:creationId xmlns:a16="http://schemas.microsoft.com/office/drawing/2014/main" id="{72B38EE5-615E-F98A-CF99-4FC197E22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1" name="Freeform 1565">
              <a:extLst>
                <a:ext uri="{FF2B5EF4-FFF2-40B4-BE49-F238E27FC236}">
                  <a16:creationId xmlns:a16="http://schemas.microsoft.com/office/drawing/2014/main" id="{384861CA-6386-BED8-013E-D2442A9D37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2" name="Rectangle 1566">
              <a:extLst>
                <a:ext uri="{FF2B5EF4-FFF2-40B4-BE49-F238E27FC236}">
                  <a16:creationId xmlns:a16="http://schemas.microsoft.com/office/drawing/2014/main" id="{61DB4688-8398-F726-0DB0-57524D0F6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3" name="Freeform 1567">
              <a:extLst>
                <a:ext uri="{FF2B5EF4-FFF2-40B4-BE49-F238E27FC236}">
                  <a16:creationId xmlns:a16="http://schemas.microsoft.com/office/drawing/2014/main" id="{9F46CDB1-7520-ABA4-35EB-206620ABF7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4" name="Freeform 1568">
              <a:extLst>
                <a:ext uri="{FF2B5EF4-FFF2-40B4-BE49-F238E27FC236}">
                  <a16:creationId xmlns:a16="http://schemas.microsoft.com/office/drawing/2014/main" id="{F797D11B-B6DD-03FC-8FA0-5EF6D2992B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5" name="Freeform 1569">
              <a:extLst>
                <a:ext uri="{FF2B5EF4-FFF2-40B4-BE49-F238E27FC236}">
                  <a16:creationId xmlns:a16="http://schemas.microsoft.com/office/drawing/2014/main" id="{45849D5A-3995-7B9A-C68F-53878F909E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6" name="Freeform 1570">
              <a:extLst>
                <a:ext uri="{FF2B5EF4-FFF2-40B4-BE49-F238E27FC236}">
                  <a16:creationId xmlns:a16="http://schemas.microsoft.com/office/drawing/2014/main" id="{11291AC1-370A-F1D6-1F59-0065BE242E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7" name="Freeform 1571">
              <a:extLst>
                <a:ext uri="{FF2B5EF4-FFF2-40B4-BE49-F238E27FC236}">
                  <a16:creationId xmlns:a16="http://schemas.microsoft.com/office/drawing/2014/main" id="{41A3C4CA-A0C7-55B9-B685-E249C32AF8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8" name="Freeform 1572">
              <a:extLst>
                <a:ext uri="{FF2B5EF4-FFF2-40B4-BE49-F238E27FC236}">
                  <a16:creationId xmlns:a16="http://schemas.microsoft.com/office/drawing/2014/main" id="{9A09262C-30BD-A51C-B0A7-FCFEE5915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69" name="Freeform 1573">
              <a:extLst>
                <a:ext uri="{FF2B5EF4-FFF2-40B4-BE49-F238E27FC236}">
                  <a16:creationId xmlns:a16="http://schemas.microsoft.com/office/drawing/2014/main" id="{D15BA32E-00F4-9F7C-5175-851A5CF939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70" name="Rectangle 1574">
              <a:extLst>
                <a:ext uri="{FF2B5EF4-FFF2-40B4-BE49-F238E27FC236}">
                  <a16:creationId xmlns:a16="http://schemas.microsoft.com/office/drawing/2014/main" id="{E6EB295F-919E-44DC-5812-6CE8D6B8F6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573" name="Group 572">
            <a:extLst>
              <a:ext uri="{FF2B5EF4-FFF2-40B4-BE49-F238E27FC236}">
                <a16:creationId xmlns:a16="http://schemas.microsoft.com/office/drawing/2014/main" id="{155EE7B2-80DD-D28A-F3ED-3EF341011BF8}"/>
              </a:ext>
            </a:extLst>
          </p:cNvPr>
          <p:cNvGrpSpPr/>
          <p:nvPr/>
        </p:nvGrpSpPr>
        <p:grpSpPr>
          <a:xfrm>
            <a:off x="7662454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574" name="Freeform 1508">
              <a:extLst>
                <a:ext uri="{FF2B5EF4-FFF2-40B4-BE49-F238E27FC236}">
                  <a16:creationId xmlns:a16="http://schemas.microsoft.com/office/drawing/2014/main" id="{0C895EEA-62C8-6E65-3643-E5BF066EEA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75" name="Freeform 1509">
              <a:extLst>
                <a:ext uri="{FF2B5EF4-FFF2-40B4-BE49-F238E27FC236}">
                  <a16:creationId xmlns:a16="http://schemas.microsoft.com/office/drawing/2014/main" id="{9F399312-D5A1-0267-93E2-9CA0946FF1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76" name="Freeform 1510">
              <a:extLst>
                <a:ext uri="{FF2B5EF4-FFF2-40B4-BE49-F238E27FC236}">
                  <a16:creationId xmlns:a16="http://schemas.microsoft.com/office/drawing/2014/main" id="{3FA3A71C-2649-4D1C-3745-BDDB8CD5D3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77" name="Freeform 1511">
              <a:extLst>
                <a:ext uri="{FF2B5EF4-FFF2-40B4-BE49-F238E27FC236}">
                  <a16:creationId xmlns:a16="http://schemas.microsoft.com/office/drawing/2014/main" id="{593A7C6E-84F6-E55E-36E1-394E70A234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78" name="Freeform 1512">
              <a:extLst>
                <a:ext uri="{FF2B5EF4-FFF2-40B4-BE49-F238E27FC236}">
                  <a16:creationId xmlns:a16="http://schemas.microsoft.com/office/drawing/2014/main" id="{CB9CC4E4-9922-5B2E-4C1D-9607FFCCE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79" name="Freeform 1513">
              <a:extLst>
                <a:ext uri="{FF2B5EF4-FFF2-40B4-BE49-F238E27FC236}">
                  <a16:creationId xmlns:a16="http://schemas.microsoft.com/office/drawing/2014/main" id="{594FD3EF-79C7-EF44-63A2-B287A325A6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80" name="Freeform 1514">
              <a:extLst>
                <a:ext uri="{FF2B5EF4-FFF2-40B4-BE49-F238E27FC236}">
                  <a16:creationId xmlns:a16="http://schemas.microsoft.com/office/drawing/2014/main" id="{F57BD7A4-31FB-4657-90BC-9D7E98F816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81" name="Freeform 1515">
              <a:extLst>
                <a:ext uri="{FF2B5EF4-FFF2-40B4-BE49-F238E27FC236}">
                  <a16:creationId xmlns:a16="http://schemas.microsoft.com/office/drawing/2014/main" id="{B1E54650-08FD-6021-E286-940C0E3D12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82" name="Freeform 1516">
              <a:extLst>
                <a:ext uri="{FF2B5EF4-FFF2-40B4-BE49-F238E27FC236}">
                  <a16:creationId xmlns:a16="http://schemas.microsoft.com/office/drawing/2014/main" id="{30103D58-3EE8-B438-78DA-578CD74AE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83" name="Freeform 1517">
              <a:extLst>
                <a:ext uri="{FF2B5EF4-FFF2-40B4-BE49-F238E27FC236}">
                  <a16:creationId xmlns:a16="http://schemas.microsoft.com/office/drawing/2014/main" id="{3A1E59F3-2E8F-120B-A951-237795A3D5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84" name="Freeform 1518">
              <a:extLst>
                <a:ext uri="{FF2B5EF4-FFF2-40B4-BE49-F238E27FC236}">
                  <a16:creationId xmlns:a16="http://schemas.microsoft.com/office/drawing/2014/main" id="{9E84C7F7-8EC1-F039-7878-E697C116A4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85" name="Freeform 1519">
              <a:extLst>
                <a:ext uri="{FF2B5EF4-FFF2-40B4-BE49-F238E27FC236}">
                  <a16:creationId xmlns:a16="http://schemas.microsoft.com/office/drawing/2014/main" id="{7F191195-04FF-1779-DFC7-E28C5832C9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86" name="Freeform 1520">
              <a:extLst>
                <a:ext uri="{FF2B5EF4-FFF2-40B4-BE49-F238E27FC236}">
                  <a16:creationId xmlns:a16="http://schemas.microsoft.com/office/drawing/2014/main" id="{13713B77-D831-44EF-E40C-26D5E36A9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87" name="Freeform 1521">
              <a:extLst>
                <a:ext uri="{FF2B5EF4-FFF2-40B4-BE49-F238E27FC236}">
                  <a16:creationId xmlns:a16="http://schemas.microsoft.com/office/drawing/2014/main" id="{A3EDBB30-9F42-BFA0-D02F-36B4FE5BBB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588" name="Group 587">
            <a:extLst>
              <a:ext uri="{FF2B5EF4-FFF2-40B4-BE49-F238E27FC236}">
                <a16:creationId xmlns:a16="http://schemas.microsoft.com/office/drawing/2014/main" id="{21D8453A-8C16-80D5-DEDD-A80515DCB36F}"/>
              </a:ext>
            </a:extLst>
          </p:cNvPr>
          <p:cNvGrpSpPr/>
          <p:nvPr/>
        </p:nvGrpSpPr>
        <p:grpSpPr>
          <a:xfrm>
            <a:off x="8404194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589" name="Freeform 1563">
              <a:extLst>
                <a:ext uri="{FF2B5EF4-FFF2-40B4-BE49-F238E27FC236}">
                  <a16:creationId xmlns:a16="http://schemas.microsoft.com/office/drawing/2014/main" id="{9B3127D3-6C09-A2B0-4F0A-15F933150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0" name="Freeform 1564">
              <a:extLst>
                <a:ext uri="{FF2B5EF4-FFF2-40B4-BE49-F238E27FC236}">
                  <a16:creationId xmlns:a16="http://schemas.microsoft.com/office/drawing/2014/main" id="{E1D4A389-B044-2A74-76C4-1FC196BD3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1" name="Freeform 1565">
              <a:extLst>
                <a:ext uri="{FF2B5EF4-FFF2-40B4-BE49-F238E27FC236}">
                  <a16:creationId xmlns:a16="http://schemas.microsoft.com/office/drawing/2014/main" id="{A9C2E932-46D7-9752-19A3-2FC78789E0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2" name="Rectangle 1566">
              <a:extLst>
                <a:ext uri="{FF2B5EF4-FFF2-40B4-BE49-F238E27FC236}">
                  <a16:creationId xmlns:a16="http://schemas.microsoft.com/office/drawing/2014/main" id="{1310FD7D-8AAA-B2C7-CD55-9703B5FEEA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3" name="Freeform 1567">
              <a:extLst>
                <a:ext uri="{FF2B5EF4-FFF2-40B4-BE49-F238E27FC236}">
                  <a16:creationId xmlns:a16="http://schemas.microsoft.com/office/drawing/2014/main" id="{909C85CE-9B0C-F257-E5AD-49A196A700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4" name="Freeform 1568">
              <a:extLst>
                <a:ext uri="{FF2B5EF4-FFF2-40B4-BE49-F238E27FC236}">
                  <a16:creationId xmlns:a16="http://schemas.microsoft.com/office/drawing/2014/main" id="{A4FA7B97-DB13-1034-7707-78A7A8F9E8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5" name="Freeform 1569">
              <a:extLst>
                <a:ext uri="{FF2B5EF4-FFF2-40B4-BE49-F238E27FC236}">
                  <a16:creationId xmlns:a16="http://schemas.microsoft.com/office/drawing/2014/main" id="{EC719495-4AEB-BEAD-19E8-8E1D624B16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6" name="Freeform 1570">
              <a:extLst>
                <a:ext uri="{FF2B5EF4-FFF2-40B4-BE49-F238E27FC236}">
                  <a16:creationId xmlns:a16="http://schemas.microsoft.com/office/drawing/2014/main" id="{C1284E6B-4082-A6B4-0CA1-9D7E9E33E9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7" name="Freeform 1571">
              <a:extLst>
                <a:ext uri="{FF2B5EF4-FFF2-40B4-BE49-F238E27FC236}">
                  <a16:creationId xmlns:a16="http://schemas.microsoft.com/office/drawing/2014/main" id="{4881331B-4653-FC3F-5918-3FBF9B9354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8" name="Freeform 1572">
              <a:extLst>
                <a:ext uri="{FF2B5EF4-FFF2-40B4-BE49-F238E27FC236}">
                  <a16:creationId xmlns:a16="http://schemas.microsoft.com/office/drawing/2014/main" id="{1AA473DB-F20C-FC80-703E-B9DAF9D58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9" name="Freeform 1573">
              <a:extLst>
                <a:ext uri="{FF2B5EF4-FFF2-40B4-BE49-F238E27FC236}">
                  <a16:creationId xmlns:a16="http://schemas.microsoft.com/office/drawing/2014/main" id="{6F35C594-8B31-5CA0-2442-19101D49BE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00" name="Rectangle 1574">
              <a:extLst>
                <a:ext uri="{FF2B5EF4-FFF2-40B4-BE49-F238E27FC236}">
                  <a16:creationId xmlns:a16="http://schemas.microsoft.com/office/drawing/2014/main" id="{8C489DF9-8FD2-6FCC-E868-B5D25D90CA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603" name="Group 602">
            <a:extLst>
              <a:ext uri="{FF2B5EF4-FFF2-40B4-BE49-F238E27FC236}">
                <a16:creationId xmlns:a16="http://schemas.microsoft.com/office/drawing/2014/main" id="{529939DA-4360-DCD2-B4F2-030166059DD3}"/>
              </a:ext>
            </a:extLst>
          </p:cNvPr>
          <p:cNvGrpSpPr/>
          <p:nvPr/>
        </p:nvGrpSpPr>
        <p:grpSpPr>
          <a:xfrm>
            <a:off x="7662455" y="1647760"/>
            <a:ext cx="360363" cy="360363"/>
            <a:chOff x="6997700" y="2166938"/>
            <a:chExt cx="360363" cy="360363"/>
          </a:xfrm>
          <a:solidFill>
            <a:sysClr val="window" lastClr="FFFFFF"/>
          </a:solidFill>
        </p:grpSpPr>
        <p:sp>
          <p:nvSpPr>
            <p:cNvPr id="604" name="Freeform 1508">
              <a:extLst>
                <a:ext uri="{FF2B5EF4-FFF2-40B4-BE49-F238E27FC236}">
                  <a16:creationId xmlns:a16="http://schemas.microsoft.com/office/drawing/2014/main" id="{6E5260BC-D633-DBFB-BB46-3AD759A61B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32638" y="2271713"/>
              <a:ext cx="90488" cy="90488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4 w 24"/>
                <a:gd name="T13" fmla="*/ 12 h 24"/>
                <a:gd name="T14" fmla="*/ 12 w 24"/>
                <a:gd name="T15" fmla="*/ 20 h 24"/>
                <a:gd name="T16" fmla="*/ 20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20"/>
                    <a:pt x="12" y="20"/>
                  </a:cubicBezTo>
                  <a:cubicBezTo>
                    <a:pt x="16" y="20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05" name="Freeform 1509">
              <a:extLst>
                <a:ext uri="{FF2B5EF4-FFF2-40B4-BE49-F238E27FC236}">
                  <a16:creationId xmlns:a16="http://schemas.microsoft.com/office/drawing/2014/main" id="{AE4CC65C-1762-7663-6F0E-B73D33F9E4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0413" y="2346325"/>
              <a:ext cx="134938" cy="76200"/>
            </a:xfrm>
            <a:custGeom>
              <a:avLst/>
              <a:gdLst>
                <a:gd name="T0" fmla="*/ 34 w 36"/>
                <a:gd name="T1" fmla="*/ 20 h 20"/>
                <a:gd name="T2" fmla="*/ 34 w 36"/>
                <a:gd name="T3" fmla="*/ 20 h 20"/>
                <a:gd name="T4" fmla="*/ 2 w 36"/>
                <a:gd name="T5" fmla="*/ 20 h 20"/>
                <a:gd name="T6" fmla="*/ 0 w 36"/>
                <a:gd name="T7" fmla="*/ 18 h 20"/>
                <a:gd name="T8" fmla="*/ 18 w 36"/>
                <a:gd name="T9" fmla="*/ 0 h 20"/>
                <a:gd name="T10" fmla="*/ 36 w 36"/>
                <a:gd name="T11" fmla="*/ 17 h 20"/>
                <a:gd name="T12" fmla="*/ 36 w 36"/>
                <a:gd name="T13" fmla="*/ 18 h 20"/>
                <a:gd name="T14" fmla="*/ 34 w 36"/>
                <a:gd name="T15" fmla="*/ 20 h 20"/>
                <a:gd name="T16" fmla="*/ 4 w 36"/>
                <a:gd name="T17" fmla="*/ 16 h 20"/>
                <a:gd name="T18" fmla="*/ 32 w 36"/>
                <a:gd name="T19" fmla="*/ 16 h 20"/>
                <a:gd name="T20" fmla="*/ 18 w 36"/>
                <a:gd name="T21" fmla="*/ 4 h 20"/>
                <a:gd name="T22" fmla="*/ 4 w 36"/>
                <a:gd name="T2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0"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7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5" y="20"/>
                    <a:pt x="34" y="20"/>
                  </a:cubicBezTo>
                  <a:close/>
                  <a:moveTo>
                    <a:pt x="4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1" y="9"/>
                    <a:pt x="25" y="4"/>
                    <a:pt x="18" y="4"/>
                  </a:cubicBezTo>
                  <a:cubicBezTo>
                    <a:pt x="11" y="4"/>
                    <a:pt x="5" y="9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06" name="Freeform 1510">
              <a:extLst>
                <a:ext uri="{FF2B5EF4-FFF2-40B4-BE49-F238E27FC236}">
                  <a16:creationId xmlns:a16="http://schemas.microsoft.com/office/drawing/2014/main" id="{A98F5301-3B8A-609F-829A-A4CD5C86D2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2219325"/>
              <a:ext cx="63500" cy="60325"/>
            </a:xfrm>
            <a:custGeom>
              <a:avLst/>
              <a:gdLst>
                <a:gd name="T0" fmla="*/ 2 w 17"/>
                <a:gd name="T1" fmla="*/ 16 h 16"/>
                <a:gd name="T2" fmla="*/ 1 w 17"/>
                <a:gd name="T3" fmla="*/ 15 h 16"/>
                <a:gd name="T4" fmla="*/ 1 w 17"/>
                <a:gd name="T5" fmla="*/ 13 h 16"/>
                <a:gd name="T6" fmla="*/ 13 w 17"/>
                <a:gd name="T7" fmla="*/ 0 h 16"/>
                <a:gd name="T8" fmla="*/ 16 w 17"/>
                <a:gd name="T9" fmla="*/ 0 h 16"/>
                <a:gd name="T10" fmla="*/ 16 w 17"/>
                <a:gd name="T11" fmla="*/ 3 h 16"/>
                <a:gd name="T12" fmla="*/ 3 w 17"/>
                <a:gd name="T13" fmla="*/ 15 h 16"/>
                <a:gd name="T14" fmla="*/ 2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2" y="16"/>
                  </a:moveTo>
                  <a:cubicBezTo>
                    <a:pt x="2" y="16"/>
                    <a:pt x="1" y="16"/>
                    <a:pt x="1" y="15"/>
                  </a:cubicBezTo>
                  <a:cubicBezTo>
                    <a:pt x="0" y="15"/>
                    <a:pt x="0" y="13"/>
                    <a:pt x="1" y="13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7" y="1"/>
                    <a:pt x="17" y="2"/>
                    <a:pt x="16" y="3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07" name="Freeform 1511">
              <a:extLst>
                <a:ext uri="{FF2B5EF4-FFF2-40B4-BE49-F238E27FC236}">
                  <a16:creationId xmlns:a16="http://schemas.microsoft.com/office/drawing/2014/main" id="{8708C6E3-8C57-1964-1D67-A59C1C7C15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08" name="Freeform 1512">
              <a:extLst>
                <a:ext uri="{FF2B5EF4-FFF2-40B4-BE49-F238E27FC236}">
                  <a16:creationId xmlns:a16="http://schemas.microsoft.com/office/drawing/2014/main" id="{F304FCB7-A1D4-8BA0-A2D6-7AAB3A20F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225" y="2430463"/>
              <a:ext cx="47625" cy="44450"/>
            </a:xfrm>
            <a:custGeom>
              <a:avLst/>
              <a:gdLst>
                <a:gd name="T0" fmla="*/ 10 w 13"/>
                <a:gd name="T1" fmla="*/ 12 h 12"/>
                <a:gd name="T2" fmla="*/ 9 w 13"/>
                <a:gd name="T3" fmla="*/ 12 h 12"/>
                <a:gd name="T4" fmla="*/ 0 w 13"/>
                <a:gd name="T5" fmla="*/ 3 h 12"/>
                <a:gd name="T6" fmla="*/ 0 w 13"/>
                <a:gd name="T7" fmla="*/ 0 h 12"/>
                <a:gd name="T8" fmla="*/ 3 w 13"/>
                <a:gd name="T9" fmla="*/ 1 h 12"/>
                <a:gd name="T10" fmla="*/ 12 w 13"/>
                <a:gd name="T11" fmla="*/ 9 h 12"/>
                <a:gd name="T12" fmla="*/ 12 w 13"/>
                <a:gd name="T13" fmla="*/ 12 h 12"/>
                <a:gd name="T14" fmla="*/ 10 w 13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12"/>
                    <a:pt x="9" y="12"/>
                    <a:pt x="9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3" y="0"/>
                    <a:pt x="3" y="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10"/>
                    <a:pt x="13" y="11"/>
                    <a:pt x="12" y="12"/>
                  </a:cubicBezTo>
                  <a:cubicBezTo>
                    <a:pt x="11" y="12"/>
                    <a:pt x="11" y="12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09" name="Freeform 1513">
              <a:extLst>
                <a:ext uri="{FF2B5EF4-FFF2-40B4-BE49-F238E27FC236}">
                  <a16:creationId xmlns:a16="http://schemas.microsoft.com/office/drawing/2014/main" id="{1C2E29EB-3B48-578B-B9B7-83959E449A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0" name="Freeform 1514">
              <a:extLst>
                <a:ext uri="{FF2B5EF4-FFF2-40B4-BE49-F238E27FC236}">
                  <a16:creationId xmlns:a16="http://schemas.microsoft.com/office/drawing/2014/main" id="{2BE9A332-1062-42F7-6DCC-3B86B3A52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219325"/>
              <a:ext cx="63500" cy="60325"/>
            </a:xfrm>
            <a:custGeom>
              <a:avLst/>
              <a:gdLst>
                <a:gd name="T0" fmla="*/ 15 w 17"/>
                <a:gd name="T1" fmla="*/ 16 h 16"/>
                <a:gd name="T2" fmla="*/ 14 w 17"/>
                <a:gd name="T3" fmla="*/ 15 h 16"/>
                <a:gd name="T4" fmla="*/ 1 w 17"/>
                <a:gd name="T5" fmla="*/ 3 h 16"/>
                <a:gd name="T6" fmla="*/ 1 w 17"/>
                <a:gd name="T7" fmla="*/ 0 h 16"/>
                <a:gd name="T8" fmla="*/ 4 w 17"/>
                <a:gd name="T9" fmla="*/ 0 h 16"/>
                <a:gd name="T10" fmla="*/ 16 w 17"/>
                <a:gd name="T11" fmla="*/ 13 h 16"/>
                <a:gd name="T12" fmla="*/ 16 w 17"/>
                <a:gd name="T13" fmla="*/ 15 h 16"/>
                <a:gd name="T14" fmla="*/ 15 w 17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5"/>
                    <a:pt x="16" y="15"/>
                  </a:cubicBezTo>
                  <a:cubicBezTo>
                    <a:pt x="16" y="16"/>
                    <a:pt x="16" y="16"/>
                    <a:pt x="1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1" name="Freeform 1515">
              <a:extLst>
                <a:ext uri="{FF2B5EF4-FFF2-40B4-BE49-F238E27FC236}">
                  <a16:creationId xmlns:a16="http://schemas.microsoft.com/office/drawing/2014/main" id="{AE189B9A-A29F-E268-C68B-35093CE3CA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16693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2" name="Freeform 1516">
              <a:extLst>
                <a:ext uri="{FF2B5EF4-FFF2-40B4-BE49-F238E27FC236}">
                  <a16:creationId xmlns:a16="http://schemas.microsoft.com/office/drawing/2014/main" id="{11AEE866-5E22-DCAD-6D4D-328267F94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430463"/>
              <a:ext cx="46038" cy="44450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12 h 12"/>
                <a:gd name="T4" fmla="*/ 0 w 12"/>
                <a:gd name="T5" fmla="*/ 9 h 12"/>
                <a:gd name="T6" fmla="*/ 9 w 12"/>
                <a:gd name="T7" fmla="*/ 1 h 12"/>
                <a:gd name="T8" fmla="*/ 12 w 12"/>
                <a:gd name="T9" fmla="*/ 0 h 12"/>
                <a:gd name="T10" fmla="*/ 12 w 12"/>
                <a:gd name="T11" fmla="*/ 3 h 12"/>
                <a:gd name="T12" fmla="*/ 3 w 12"/>
                <a:gd name="T13" fmla="*/ 12 h 12"/>
                <a:gd name="T14" fmla="*/ 2 w 12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1"/>
                    <a:pt x="12" y="3"/>
                    <a:pt x="12" y="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3" name="Freeform 1517">
              <a:extLst>
                <a:ext uri="{FF2B5EF4-FFF2-40B4-BE49-F238E27FC236}">
                  <a16:creationId xmlns:a16="http://schemas.microsoft.com/office/drawing/2014/main" id="{82DED6AD-36FC-EEA3-5696-C6A521DF79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452688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4" name="Freeform 1518">
              <a:extLst>
                <a:ext uri="{FF2B5EF4-FFF2-40B4-BE49-F238E27FC236}">
                  <a16:creationId xmlns:a16="http://schemas.microsoft.com/office/drawing/2014/main" id="{023ECE5F-B5E8-48F7-5806-B67AF015A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5" name="Freeform 1519">
              <a:extLst>
                <a:ext uri="{FF2B5EF4-FFF2-40B4-BE49-F238E27FC236}">
                  <a16:creationId xmlns:a16="http://schemas.microsoft.com/office/drawing/2014/main" id="{E57E253F-0A3D-1698-3550-289E0E8813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345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6" name="Freeform 1520">
              <a:extLst>
                <a:ext uri="{FF2B5EF4-FFF2-40B4-BE49-F238E27FC236}">
                  <a16:creationId xmlns:a16="http://schemas.microsoft.com/office/drawing/2014/main" id="{EBEABCD9-1202-0A4C-B2A8-57CAE6A52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8025" y="2332038"/>
              <a:ext cx="60325" cy="14288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7" name="Freeform 1521">
              <a:extLst>
                <a:ext uri="{FF2B5EF4-FFF2-40B4-BE49-F238E27FC236}">
                  <a16:creationId xmlns:a16="http://schemas.microsoft.com/office/drawing/2014/main" id="{723A6FBF-B2AC-4D2B-8A8B-C726F2F65F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7700" y="2301875"/>
              <a:ext cx="74613" cy="74613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4 w 20"/>
                <a:gd name="T13" fmla="*/ 10 h 20"/>
                <a:gd name="T14" fmla="*/ 10 w 20"/>
                <a:gd name="T15" fmla="*/ 16 h 20"/>
                <a:gd name="T16" fmla="*/ 16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5" y="20"/>
                    <a:pt x="0" y="16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4"/>
                  </a:moveTo>
                  <a:cubicBezTo>
                    <a:pt x="7" y="4"/>
                    <a:pt x="4" y="7"/>
                    <a:pt x="4" y="10"/>
                  </a:cubicBezTo>
                  <a:cubicBezTo>
                    <a:pt x="4" y="13"/>
                    <a:pt x="7" y="16"/>
                    <a:pt x="10" y="16"/>
                  </a:cubicBezTo>
                  <a:cubicBezTo>
                    <a:pt x="13" y="16"/>
                    <a:pt x="16" y="13"/>
                    <a:pt x="16" y="10"/>
                  </a:cubicBezTo>
                  <a:cubicBezTo>
                    <a:pt x="16" y="7"/>
                    <a:pt x="13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618" name="Group 617">
            <a:extLst>
              <a:ext uri="{FF2B5EF4-FFF2-40B4-BE49-F238E27FC236}">
                <a16:creationId xmlns:a16="http://schemas.microsoft.com/office/drawing/2014/main" id="{1AE75C5E-3893-9F14-CA2F-89CC9D2D8894}"/>
              </a:ext>
            </a:extLst>
          </p:cNvPr>
          <p:cNvGrpSpPr/>
          <p:nvPr/>
        </p:nvGrpSpPr>
        <p:grpSpPr>
          <a:xfrm>
            <a:off x="8321641" y="4555986"/>
            <a:ext cx="344488" cy="361950"/>
            <a:chOff x="4113213" y="5051425"/>
            <a:chExt cx="344488" cy="361950"/>
          </a:xfrm>
          <a:solidFill>
            <a:sysClr val="window" lastClr="FFFFFF"/>
          </a:solidFill>
        </p:grpSpPr>
        <p:sp>
          <p:nvSpPr>
            <p:cNvPr id="619" name="Freeform 1563">
              <a:extLst>
                <a:ext uri="{FF2B5EF4-FFF2-40B4-BE49-F238E27FC236}">
                  <a16:creationId xmlns:a16="http://schemas.microsoft.com/office/drawing/2014/main" id="{4D874A3A-111E-BE27-8CE5-6F41C80A49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5051425"/>
              <a:ext cx="344488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0" name="Freeform 1564">
              <a:extLst>
                <a:ext uri="{FF2B5EF4-FFF2-40B4-BE49-F238E27FC236}">
                  <a16:creationId xmlns:a16="http://schemas.microsoft.com/office/drawing/2014/main" id="{72AF1C5E-EEE3-7AB5-4FC9-2D3D1687B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5307013"/>
              <a:ext cx="344488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1" name="Freeform 1565">
              <a:extLst>
                <a:ext uri="{FF2B5EF4-FFF2-40B4-BE49-F238E27FC236}">
                  <a16:creationId xmlns:a16="http://schemas.microsoft.com/office/drawing/2014/main" id="{A65600C8-F237-0852-1536-B2620D34C1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75" y="5097463"/>
              <a:ext cx="284163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2" name="Rectangle 1566">
              <a:extLst>
                <a:ext uri="{FF2B5EF4-FFF2-40B4-BE49-F238E27FC236}">
                  <a16:creationId xmlns:a16="http://schemas.microsoft.com/office/drawing/2014/main" id="{17F6E242-DC8E-B803-97B0-ADD81CF784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314950"/>
              <a:ext cx="142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3" name="Freeform 1567">
              <a:extLst>
                <a:ext uri="{FF2B5EF4-FFF2-40B4-BE49-F238E27FC236}">
                  <a16:creationId xmlns:a16="http://schemas.microsoft.com/office/drawing/2014/main" id="{B644C4C2-3E46-525D-6F9C-8F0E76B9D5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353050"/>
              <a:ext cx="58738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4" name="Freeform 1568">
              <a:extLst>
                <a:ext uri="{FF2B5EF4-FFF2-40B4-BE49-F238E27FC236}">
                  <a16:creationId xmlns:a16="http://schemas.microsoft.com/office/drawing/2014/main" id="{F5354065-3486-4972-8DF3-0703490A57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8150" y="5127625"/>
              <a:ext cx="74613" cy="60325"/>
            </a:xfrm>
            <a:custGeom>
              <a:avLst/>
              <a:gdLst>
                <a:gd name="T0" fmla="*/ 18 w 20"/>
                <a:gd name="T1" fmla="*/ 16 h 16"/>
                <a:gd name="T2" fmla="*/ 2 w 20"/>
                <a:gd name="T3" fmla="*/ 16 h 16"/>
                <a:gd name="T4" fmla="*/ 0 w 20"/>
                <a:gd name="T5" fmla="*/ 14 h 16"/>
                <a:gd name="T6" fmla="*/ 0 w 20"/>
                <a:gd name="T7" fmla="*/ 2 h 16"/>
                <a:gd name="T8" fmla="*/ 2 w 20"/>
                <a:gd name="T9" fmla="*/ 0 h 16"/>
                <a:gd name="T10" fmla="*/ 18 w 20"/>
                <a:gd name="T11" fmla="*/ 0 h 16"/>
                <a:gd name="T12" fmla="*/ 20 w 20"/>
                <a:gd name="T13" fmla="*/ 2 h 16"/>
                <a:gd name="T14" fmla="*/ 20 w 20"/>
                <a:gd name="T15" fmla="*/ 14 h 16"/>
                <a:gd name="T16" fmla="*/ 18 w 20"/>
                <a:gd name="T17" fmla="*/ 16 h 16"/>
                <a:gd name="T18" fmla="*/ 4 w 20"/>
                <a:gd name="T19" fmla="*/ 12 h 16"/>
                <a:gd name="T20" fmla="*/ 16 w 20"/>
                <a:gd name="T21" fmla="*/ 12 h 16"/>
                <a:gd name="T22" fmla="*/ 16 w 20"/>
                <a:gd name="T23" fmla="*/ 4 h 16"/>
                <a:gd name="T24" fmla="*/ 4 w 20"/>
                <a:gd name="T25" fmla="*/ 4 h 16"/>
                <a:gd name="T26" fmla="*/ 4 w 20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6">
                  <a:moveTo>
                    <a:pt x="18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19" y="16"/>
                    <a:pt x="18" y="16"/>
                  </a:cubicBezTo>
                  <a:close/>
                  <a:moveTo>
                    <a:pt x="4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5" name="Freeform 1569">
              <a:extLst>
                <a:ext uri="{FF2B5EF4-FFF2-40B4-BE49-F238E27FC236}">
                  <a16:creationId xmlns:a16="http://schemas.microsoft.com/office/drawing/2014/main" id="{40A5B183-86F6-0DD0-1CC3-0C1881C403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608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6" name="Freeform 1570">
              <a:extLst>
                <a:ext uri="{FF2B5EF4-FFF2-40B4-BE49-F238E27FC236}">
                  <a16:creationId xmlns:a16="http://schemas.microsoft.com/office/drawing/2014/main" id="{4169B385-6A63-2529-7141-8480FD2119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8638" y="5218113"/>
              <a:ext cx="60325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7" name="Freeform 1571">
              <a:extLst>
                <a:ext uri="{FF2B5EF4-FFF2-40B4-BE49-F238E27FC236}">
                  <a16:creationId xmlns:a16="http://schemas.microsoft.com/office/drawing/2014/main" id="{64E52993-1A76-D047-85CD-E4D5F43CC3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538" y="5218113"/>
              <a:ext cx="58738" cy="58738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8" name="Freeform 1572">
              <a:extLst>
                <a:ext uri="{FF2B5EF4-FFF2-40B4-BE49-F238E27FC236}">
                  <a16:creationId xmlns:a16="http://schemas.microsoft.com/office/drawing/2014/main" id="{200CA098-A346-1623-2F1F-890823BB8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8475" y="5157788"/>
              <a:ext cx="60325" cy="74613"/>
            </a:xfrm>
            <a:custGeom>
              <a:avLst/>
              <a:gdLst>
                <a:gd name="T0" fmla="*/ 14 w 16"/>
                <a:gd name="T1" fmla="*/ 20 h 20"/>
                <a:gd name="T2" fmla="*/ 12 w 16"/>
                <a:gd name="T3" fmla="*/ 18 h 20"/>
                <a:gd name="T4" fmla="*/ 12 w 16"/>
                <a:gd name="T5" fmla="*/ 4 h 20"/>
                <a:gd name="T6" fmla="*/ 2 w 16"/>
                <a:gd name="T7" fmla="*/ 4 h 20"/>
                <a:gd name="T8" fmla="*/ 0 w 16"/>
                <a:gd name="T9" fmla="*/ 2 h 20"/>
                <a:gd name="T10" fmla="*/ 2 w 16"/>
                <a:gd name="T11" fmla="*/ 0 h 20"/>
                <a:gd name="T12" fmla="*/ 14 w 16"/>
                <a:gd name="T13" fmla="*/ 0 h 20"/>
                <a:gd name="T14" fmla="*/ 16 w 16"/>
                <a:gd name="T15" fmla="*/ 2 h 20"/>
                <a:gd name="T16" fmla="*/ 16 w 16"/>
                <a:gd name="T17" fmla="*/ 18 h 20"/>
                <a:gd name="T18" fmla="*/ 14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cubicBezTo>
                    <a:pt x="13" y="20"/>
                    <a:pt x="12" y="19"/>
                    <a:pt x="12" y="1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29" name="Freeform 1573">
              <a:extLst>
                <a:ext uri="{FF2B5EF4-FFF2-40B4-BE49-F238E27FC236}">
                  <a16:creationId xmlns:a16="http://schemas.microsoft.com/office/drawing/2014/main" id="{039791CE-2EA8-DAEB-8335-61E1372B3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700" y="5157788"/>
              <a:ext cx="58738" cy="74613"/>
            </a:xfrm>
            <a:custGeom>
              <a:avLst/>
              <a:gdLst>
                <a:gd name="T0" fmla="*/ 2 w 16"/>
                <a:gd name="T1" fmla="*/ 20 h 20"/>
                <a:gd name="T2" fmla="*/ 0 w 16"/>
                <a:gd name="T3" fmla="*/ 18 h 20"/>
                <a:gd name="T4" fmla="*/ 0 w 16"/>
                <a:gd name="T5" fmla="*/ 2 h 20"/>
                <a:gd name="T6" fmla="*/ 2 w 16"/>
                <a:gd name="T7" fmla="*/ 0 h 20"/>
                <a:gd name="T8" fmla="*/ 14 w 16"/>
                <a:gd name="T9" fmla="*/ 0 h 20"/>
                <a:gd name="T10" fmla="*/ 16 w 16"/>
                <a:gd name="T11" fmla="*/ 2 h 20"/>
                <a:gd name="T12" fmla="*/ 14 w 16"/>
                <a:gd name="T13" fmla="*/ 4 h 20"/>
                <a:gd name="T14" fmla="*/ 4 w 16"/>
                <a:gd name="T15" fmla="*/ 4 h 20"/>
                <a:gd name="T16" fmla="*/ 4 w 16"/>
                <a:gd name="T17" fmla="*/ 18 h 20"/>
                <a:gd name="T18" fmla="*/ 2 w 16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30" name="Rectangle 1574">
              <a:extLst>
                <a:ext uri="{FF2B5EF4-FFF2-40B4-BE49-F238E27FC236}">
                  <a16:creationId xmlns:a16="http://schemas.microsoft.com/office/drawing/2014/main" id="{0C1C04FA-085D-B5E5-837F-1EFC805EF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8313" y="5180013"/>
              <a:ext cx="14288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482" name="Isosceles Triangle 481">
            <a:extLst>
              <a:ext uri="{FF2B5EF4-FFF2-40B4-BE49-F238E27FC236}">
                <a16:creationId xmlns:a16="http://schemas.microsoft.com/office/drawing/2014/main" id="{0BB5ED07-6968-0DAD-0E70-AA5BACA37C6F}"/>
              </a:ext>
            </a:extLst>
          </p:cNvPr>
          <p:cNvSpPr/>
          <p:nvPr/>
        </p:nvSpPr>
        <p:spPr>
          <a:xfrm rot="16200000" flipH="1">
            <a:off x="61170" y="847236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1" name="Rectangle: Top Corners Rounded 510">
            <a:extLst>
              <a:ext uri="{FF2B5EF4-FFF2-40B4-BE49-F238E27FC236}">
                <a16:creationId xmlns:a16="http://schemas.microsoft.com/office/drawing/2014/main" id="{A57B591F-CCF4-D20C-7154-09328E6E11D4}"/>
              </a:ext>
            </a:extLst>
          </p:cNvPr>
          <p:cNvSpPr/>
          <p:nvPr/>
        </p:nvSpPr>
        <p:spPr>
          <a:xfrm rot="5400000" flipH="1">
            <a:off x="2011804" y="-1896478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Planning </a:t>
            </a:r>
          </a:p>
        </p:txBody>
      </p:sp>
      <p:sp>
        <p:nvSpPr>
          <p:cNvPr id="571" name="Rectangle: Top Corners Rounded 570">
            <a:extLst>
              <a:ext uri="{FF2B5EF4-FFF2-40B4-BE49-F238E27FC236}">
                <a16:creationId xmlns:a16="http://schemas.microsoft.com/office/drawing/2014/main" id="{29A76622-094E-7813-48B7-3DF3483025CC}"/>
              </a:ext>
            </a:extLst>
          </p:cNvPr>
          <p:cNvSpPr/>
          <p:nvPr/>
        </p:nvSpPr>
        <p:spPr>
          <a:xfrm rot="5400000" flipH="1">
            <a:off x="2011805" y="-1896478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Planning </a:t>
            </a:r>
          </a:p>
        </p:txBody>
      </p:sp>
      <p:sp>
        <p:nvSpPr>
          <p:cNvPr id="572" name="Rectangle: Top Corners Rounded 571">
            <a:extLst>
              <a:ext uri="{FF2B5EF4-FFF2-40B4-BE49-F238E27FC236}">
                <a16:creationId xmlns:a16="http://schemas.microsoft.com/office/drawing/2014/main" id="{9EFD5996-2C47-9516-5268-65B24D6D6E4B}"/>
              </a:ext>
            </a:extLst>
          </p:cNvPr>
          <p:cNvSpPr/>
          <p:nvPr/>
        </p:nvSpPr>
        <p:spPr>
          <a:xfrm rot="5400000" flipH="1">
            <a:off x="2011806" y="-1896478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Planning </a:t>
            </a:r>
          </a:p>
        </p:txBody>
      </p:sp>
      <p:sp>
        <p:nvSpPr>
          <p:cNvPr id="158" name="Rectangle: Top Corners Rounded 157">
            <a:extLst>
              <a:ext uri="{FF2B5EF4-FFF2-40B4-BE49-F238E27FC236}">
                <a16:creationId xmlns:a16="http://schemas.microsoft.com/office/drawing/2014/main" id="{36F78CAD-2C04-34E6-A845-4970916332B6}"/>
              </a:ext>
            </a:extLst>
          </p:cNvPr>
          <p:cNvSpPr/>
          <p:nvPr/>
        </p:nvSpPr>
        <p:spPr>
          <a:xfrm rot="5400000" flipH="1">
            <a:off x="2011805" y="-1896478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Planning </a:t>
            </a:r>
          </a:p>
        </p:txBody>
      </p:sp>
      <p:sp>
        <p:nvSpPr>
          <p:cNvPr id="189" name="Isosceles Triangle 188">
            <a:extLst>
              <a:ext uri="{FF2B5EF4-FFF2-40B4-BE49-F238E27FC236}">
                <a16:creationId xmlns:a16="http://schemas.microsoft.com/office/drawing/2014/main" id="{0C07AA19-3F2E-97D5-B422-3FB29D5B9F80}"/>
              </a:ext>
            </a:extLst>
          </p:cNvPr>
          <p:cNvSpPr/>
          <p:nvPr/>
        </p:nvSpPr>
        <p:spPr>
          <a:xfrm rot="16200000" flipH="1">
            <a:off x="61170" y="847237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1" name="Rectangle: Top Corners Rounded 600">
            <a:extLst>
              <a:ext uri="{FF2B5EF4-FFF2-40B4-BE49-F238E27FC236}">
                <a16:creationId xmlns:a16="http://schemas.microsoft.com/office/drawing/2014/main" id="{82737CE6-63D3-0F8C-2C9D-5E4579D3493C}"/>
              </a:ext>
            </a:extLst>
          </p:cNvPr>
          <p:cNvSpPr/>
          <p:nvPr/>
        </p:nvSpPr>
        <p:spPr>
          <a:xfrm rot="5400000" flipH="1">
            <a:off x="2011805" y="-1896477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Planning </a:t>
            </a:r>
          </a:p>
        </p:txBody>
      </p:sp>
    </p:spTree>
    <p:extLst>
      <p:ext uri="{BB962C8B-B14F-4D97-AF65-F5344CB8AC3E}">
        <p14:creationId xmlns:p14="http://schemas.microsoft.com/office/powerpoint/2010/main" val="189490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5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6" dur="50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7" dur="500" fill="hold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8" dur="500" fill="hold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4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8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1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2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5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6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1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2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10" grpId="0" animBg="1"/>
      <p:bldP spid="11" grpId="0"/>
      <p:bldP spid="12" grpId="0" animBg="1"/>
      <p:bldP spid="13" grpId="0" animBg="1"/>
      <p:bldP spid="14" grpId="0" animBg="1"/>
      <p:bldP spid="15" grpId="0" animBg="1"/>
      <p:bldP spid="25" grpId="0" animBg="1"/>
      <p:bldP spid="26" grpId="0" animBg="1"/>
      <p:bldP spid="88" grpId="0"/>
      <p:bldP spid="89" grpId="0"/>
      <p:bldP spid="90" grpId="0"/>
      <p:bldP spid="91" grpId="0"/>
      <p:bldP spid="92" grpId="0"/>
      <p:bldP spid="93" grpId="0" animBg="1"/>
      <p:bldP spid="94" grpId="0"/>
      <p:bldP spid="95" grpId="0"/>
      <p:bldP spid="96" grpId="0"/>
      <p:bldP spid="97" grpId="0" animBg="1"/>
      <p:bldP spid="98" grpId="0" animBg="1"/>
      <p:bldP spid="128" grpId="0" animBg="1"/>
      <p:bldP spid="129" grpId="0" animBg="1"/>
      <p:bldP spid="159" grpId="0" animBg="1"/>
      <p:bldP spid="160" grpId="0" animBg="1"/>
      <p:bldP spid="266" grpId="0" animBg="1"/>
      <p:bldP spid="296" grpId="0" animBg="1"/>
      <p:bldP spid="326" grpId="0" animBg="1"/>
      <p:bldP spid="356" grpId="0" animBg="1"/>
      <p:bldP spid="388" grpId="0" animBg="1"/>
      <p:bldP spid="389" grpId="0" animBg="1"/>
      <p:bldP spid="419" grpId="0" animBg="1"/>
      <p:bldP spid="420" grpId="0" animBg="1"/>
      <p:bldP spid="45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575DF91C-A026-FF1F-AE54-20A29379711E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5750DEF2-8F96-CD12-9C25-7367222C5DAD}"/>
              </a:ext>
            </a:extLst>
          </p:cNvPr>
          <p:cNvSpPr/>
          <p:nvPr/>
        </p:nvSpPr>
        <p:spPr>
          <a:xfrm rot="16200000" flipH="1">
            <a:off x="46657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182D4610-B68B-C854-8A44-8CF1627452C3}"/>
              </a:ext>
            </a:extLst>
          </p:cNvPr>
          <p:cNvSpPr/>
          <p:nvPr/>
        </p:nvSpPr>
        <p:spPr>
          <a:xfrm rot="5400000" flipH="1">
            <a:off x="1997293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8FB8BC-2FF1-8370-7DF4-24CF04778E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57" y="1196634"/>
            <a:ext cx="10915947" cy="54308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1025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575DF91C-A026-FF1F-AE54-20A29379711E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5750DEF2-8F96-CD12-9C25-7367222C5DAD}"/>
              </a:ext>
            </a:extLst>
          </p:cNvPr>
          <p:cNvSpPr/>
          <p:nvPr/>
        </p:nvSpPr>
        <p:spPr>
          <a:xfrm rot="16200000" flipH="1">
            <a:off x="46657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182D4610-B68B-C854-8A44-8CF1627452C3}"/>
              </a:ext>
            </a:extLst>
          </p:cNvPr>
          <p:cNvSpPr/>
          <p:nvPr/>
        </p:nvSpPr>
        <p:spPr>
          <a:xfrm rot="5400000" flipH="1">
            <a:off x="1997293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6783DD5-D5C9-AF64-413C-68BDF9769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11" y="1185664"/>
            <a:ext cx="11209777" cy="52137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38080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575DF91C-A026-FF1F-AE54-20A29379711E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5750DEF2-8F96-CD12-9C25-7367222C5DAD}"/>
              </a:ext>
            </a:extLst>
          </p:cNvPr>
          <p:cNvSpPr/>
          <p:nvPr/>
        </p:nvSpPr>
        <p:spPr>
          <a:xfrm rot="16200000" flipH="1">
            <a:off x="46657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182D4610-B68B-C854-8A44-8CF1627452C3}"/>
              </a:ext>
            </a:extLst>
          </p:cNvPr>
          <p:cNvSpPr/>
          <p:nvPr/>
        </p:nvSpPr>
        <p:spPr>
          <a:xfrm rot="5400000" flipH="1">
            <a:off x="1997293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4865BA-CA08-E166-AB6D-7F2D5F37BC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98" y="1185664"/>
            <a:ext cx="11226019" cy="53394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8286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575DF91C-A026-FF1F-AE54-20A29379711E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5750DEF2-8F96-CD12-9C25-7367222C5DAD}"/>
              </a:ext>
            </a:extLst>
          </p:cNvPr>
          <p:cNvSpPr/>
          <p:nvPr/>
        </p:nvSpPr>
        <p:spPr>
          <a:xfrm rot="16200000" flipH="1">
            <a:off x="46657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182D4610-B68B-C854-8A44-8CF1627452C3}"/>
              </a:ext>
            </a:extLst>
          </p:cNvPr>
          <p:cNvSpPr/>
          <p:nvPr/>
        </p:nvSpPr>
        <p:spPr>
          <a:xfrm rot="5400000" flipH="1">
            <a:off x="1997293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</a:t>
            </a:r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0AAC9374-87E4-EB78-09C2-293ABC4FE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66" y="1246699"/>
            <a:ext cx="11387869" cy="53056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3365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575DF91C-A026-FF1F-AE54-20A29379711E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5750DEF2-8F96-CD12-9C25-7367222C5DAD}"/>
              </a:ext>
            </a:extLst>
          </p:cNvPr>
          <p:cNvSpPr/>
          <p:nvPr/>
        </p:nvSpPr>
        <p:spPr>
          <a:xfrm rot="16200000" flipH="1">
            <a:off x="46657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182D4610-B68B-C854-8A44-8CF1627452C3}"/>
              </a:ext>
            </a:extLst>
          </p:cNvPr>
          <p:cNvSpPr/>
          <p:nvPr/>
        </p:nvSpPr>
        <p:spPr>
          <a:xfrm rot="5400000" flipH="1">
            <a:off x="1997293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</a:t>
            </a:r>
          </a:p>
        </p:txBody>
      </p:sp>
      <p:pic>
        <p:nvPicPr>
          <p:cNvPr id="4" name="Picture 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64065084-5E99-D59A-2E19-6AF9B6E4A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25" y="1253765"/>
            <a:ext cx="11478910" cy="53736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1206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/>
          <p:nvPr/>
        </p:nvSpPr>
        <p:spPr>
          <a:xfrm>
            <a:off x="5904932" y="-112539"/>
            <a:ext cx="7831014" cy="6970539"/>
          </a:xfrm>
          <a:custGeom>
            <a:avLst/>
            <a:gdLst>
              <a:gd name="connsiteX0" fmla="*/ 0 w 345567"/>
              <a:gd name="connsiteY0" fmla="*/ 1143 h 227838"/>
              <a:gd name="connsiteX1" fmla="*/ 45854 w 345567"/>
              <a:gd name="connsiteY1" fmla="*/ 223391 h 227838"/>
              <a:gd name="connsiteX2" fmla="*/ 345567 w 345567"/>
              <a:gd name="connsiteY2" fmla="*/ 227838 h 227838"/>
              <a:gd name="connsiteX3" fmla="*/ 345567 w 345567"/>
              <a:gd name="connsiteY3" fmla="*/ 0 h 227838"/>
              <a:gd name="connsiteX4" fmla="*/ 0 w 345567"/>
              <a:gd name="connsiteY4" fmla="*/ 1143 h 227838"/>
              <a:gd name="connsiteX0" fmla="*/ 0 w 345567"/>
              <a:gd name="connsiteY0" fmla="*/ 1143 h 227838"/>
              <a:gd name="connsiteX1" fmla="*/ 164468 w 345567"/>
              <a:gd name="connsiteY1" fmla="*/ 227344 h 227838"/>
              <a:gd name="connsiteX2" fmla="*/ 345567 w 345567"/>
              <a:gd name="connsiteY2" fmla="*/ 227838 h 227838"/>
              <a:gd name="connsiteX3" fmla="*/ 345567 w 345567"/>
              <a:gd name="connsiteY3" fmla="*/ 0 h 227838"/>
              <a:gd name="connsiteX4" fmla="*/ 0 w 345567"/>
              <a:gd name="connsiteY4" fmla="*/ 1143 h 22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567" h="227838" extrusionOk="0">
                <a:moveTo>
                  <a:pt x="0" y="1143"/>
                </a:moveTo>
                <a:lnTo>
                  <a:pt x="164468" y="227344"/>
                </a:lnTo>
                <a:lnTo>
                  <a:pt x="345567" y="227838"/>
                </a:lnTo>
                <a:lnTo>
                  <a:pt x="345567" y="0"/>
                </a:lnTo>
                <a:lnTo>
                  <a:pt x="0" y="114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1"/>
          </p:nvPr>
        </p:nvSpPr>
        <p:spPr>
          <a:xfrm>
            <a:off x="-1083213" y="2011575"/>
            <a:ext cx="9720776" cy="337666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>
              <a:spcAft>
                <a:spcPts val="2133"/>
              </a:spcAft>
            </a:pPr>
            <a:r>
              <a:rPr lang="en" sz="40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</a:t>
            </a:r>
            <a:r>
              <a:rPr lang="en" sz="4000" b="1" u="sng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Team Members</a:t>
            </a:r>
          </a:p>
          <a:p>
            <a:pPr marL="0" indent="0" algn="ctr">
              <a:spcAft>
                <a:spcPts val="2133"/>
              </a:spcAft>
            </a:pPr>
            <a:r>
              <a:rPr lang="en" sz="32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Shorok Mohamed                  Awatf Samir</a:t>
            </a:r>
          </a:p>
          <a:p>
            <a:pPr marL="0" indent="0" algn="ctr">
              <a:spcAft>
                <a:spcPts val="2133"/>
              </a:spcAft>
            </a:pPr>
            <a:r>
              <a:rPr lang="en" sz="32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   Meran Ahmed                     Aml Kamal</a:t>
            </a:r>
          </a:p>
          <a:p>
            <a:pPr marL="0" indent="0" algn="ctr">
              <a:spcAft>
                <a:spcPts val="2133"/>
              </a:spcAft>
            </a:pPr>
            <a:r>
              <a:rPr lang="en" sz="32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Yasmeen Shamakh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C73607-884E-9B42-DFAF-FAE53043AC81}"/>
              </a:ext>
            </a:extLst>
          </p:cNvPr>
          <p:cNvSpPr>
            <a:spLocks noGrp="1"/>
          </p:cNvSpPr>
          <p:nvPr>
            <p:ph type="ctrTitle" idx="9"/>
          </p:nvPr>
        </p:nvSpPr>
        <p:spPr>
          <a:xfrm>
            <a:off x="6973846" y="235183"/>
            <a:ext cx="5693185" cy="923523"/>
          </a:xfrm>
        </p:spPr>
        <p:txBody>
          <a:bodyPr/>
          <a:lstStyle/>
          <a:p>
            <a:r>
              <a:rPr lang="en-US" sz="4400" b="1" dirty="0">
                <a:latin typeface="Calibri" panose="020F0502020204030204" pitchFamily="34" charset="0"/>
                <a:cs typeface="Calibri" panose="020F0502020204030204" pitchFamily="34" charset="0"/>
              </a:rPr>
              <a:t>Examination System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2DCAD67-9269-1815-A37D-C42B7846AF47}"/>
              </a:ext>
            </a:extLst>
          </p:cNvPr>
          <p:cNvCxnSpPr>
            <a:cxnSpLocks/>
          </p:cNvCxnSpPr>
          <p:nvPr/>
        </p:nvCxnSpPr>
        <p:spPr>
          <a:xfrm>
            <a:off x="6689883" y="1088052"/>
            <a:ext cx="5502117" cy="0"/>
          </a:xfrm>
          <a:prstGeom prst="line">
            <a:avLst/>
          </a:prstGeom>
          <a:noFill/>
          <a:ln w="6350" cap="flat" cmpd="sng" algn="ctr">
            <a:gradFill>
              <a:gsLst>
                <a:gs pos="0">
                  <a:srgbClr val="E3E9E9"/>
                </a:gs>
                <a:gs pos="90000">
                  <a:srgbClr val="3E658E"/>
                </a:gs>
              </a:gsLst>
              <a:lin ang="2700000" scaled="0"/>
            </a:gradFill>
            <a:prstDash val="solid"/>
            <a:miter lim="800000"/>
          </a:ln>
          <a:effectLst/>
        </p:spPr>
      </p:cxnSp>
      <p:pic>
        <p:nvPicPr>
          <p:cNvPr id="16" name="Picture 15" descr="Logo&#10;&#10;Description automatically generated with medium confidence">
            <a:extLst>
              <a:ext uri="{FF2B5EF4-FFF2-40B4-BE49-F238E27FC236}">
                <a16:creationId xmlns:a16="http://schemas.microsoft.com/office/drawing/2014/main" id="{BA881354-4C13-6FF0-CF66-FE25BBE61B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9" y="52838"/>
            <a:ext cx="1986355" cy="1345586"/>
          </a:xfrm>
          <a:prstGeom prst="rect">
            <a:avLst/>
          </a:prstGeom>
        </p:spPr>
      </p:pic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2E47574E-991D-C46B-0E19-B0A1282C07D3}"/>
              </a:ext>
            </a:extLst>
          </p:cNvPr>
          <p:cNvSpPr/>
          <p:nvPr/>
        </p:nvSpPr>
        <p:spPr>
          <a:xfrm>
            <a:off x="-21382" y="4801975"/>
            <a:ext cx="1138982" cy="2055455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68707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5AD957C9-193E-7F82-3A04-3AF6E4B80C3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duotone>
              <a:srgbClr val="E7E6E6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2372" y="241912"/>
            <a:ext cx="6911321" cy="6104297"/>
          </a:xfrm>
          <a:prstGeom prst="rect">
            <a:avLst/>
          </a:prstGeom>
        </p:spPr>
      </p:pic>
      <p:sp>
        <p:nvSpPr>
          <p:cNvPr id="150" name="Graphic 519" descr="An organic corner shape">
            <a:extLst>
              <a:ext uri="{FF2B5EF4-FFF2-40B4-BE49-F238E27FC236}">
                <a16:creationId xmlns:a16="http://schemas.microsoft.com/office/drawing/2014/main" id="{F3E067E9-2DE4-11E7-0BE8-75301ABD10F1}"/>
              </a:ext>
            </a:extLst>
          </p:cNvPr>
          <p:cNvSpPr/>
          <p:nvPr/>
        </p:nvSpPr>
        <p:spPr>
          <a:xfrm rot="16200000" flipV="1">
            <a:off x="9958898" y="4624897"/>
            <a:ext cx="1978640" cy="2487564"/>
          </a:xfrm>
          <a:custGeom>
            <a:avLst/>
            <a:gdLst>
              <a:gd name="connsiteX0" fmla="*/ 0 w 5968562"/>
              <a:gd name="connsiteY0" fmla="*/ 4263259 h 4263258"/>
              <a:gd name="connsiteX1" fmla="*/ 0 w 5968562"/>
              <a:gd name="connsiteY1" fmla="*/ 0 h 4263258"/>
              <a:gd name="connsiteX2" fmla="*/ 5968562 w 5968562"/>
              <a:gd name="connsiteY2" fmla="*/ 0 h 4263258"/>
              <a:gd name="connsiteX3" fmla="*/ 3473575 w 5968562"/>
              <a:gd name="connsiteY3" fmla="*/ 1896823 h 4263258"/>
              <a:gd name="connsiteX4" fmla="*/ 2244933 w 5968562"/>
              <a:gd name="connsiteY4" fmla="*/ 2213896 h 4263258"/>
              <a:gd name="connsiteX5" fmla="*/ 1293189 w 5968562"/>
              <a:gd name="connsiteY5" fmla="*/ 3637981 h 4263258"/>
              <a:gd name="connsiteX6" fmla="*/ 0 w 5968562"/>
              <a:gd name="connsiteY6" fmla="*/ 4263259 h 426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68562" h="4263258">
                <a:moveTo>
                  <a:pt x="0" y="4263259"/>
                </a:moveTo>
                <a:lnTo>
                  <a:pt x="0" y="0"/>
                </a:lnTo>
                <a:lnTo>
                  <a:pt x="5968562" y="0"/>
                </a:lnTo>
                <a:cubicBezTo>
                  <a:pt x="5968562" y="0"/>
                  <a:pt x="4888537" y="1762147"/>
                  <a:pt x="3473575" y="1896823"/>
                </a:cubicBezTo>
                <a:cubicBezTo>
                  <a:pt x="3069418" y="1935292"/>
                  <a:pt x="2672026" y="1910864"/>
                  <a:pt x="2244933" y="2213896"/>
                </a:cubicBezTo>
                <a:cubicBezTo>
                  <a:pt x="1752725" y="2563114"/>
                  <a:pt x="1799522" y="3129403"/>
                  <a:pt x="1293189" y="3637981"/>
                </a:cubicBezTo>
                <a:cubicBezTo>
                  <a:pt x="852130" y="4080991"/>
                  <a:pt x="0" y="4263259"/>
                  <a:pt x="0" y="4263259"/>
                </a:cubicBezTo>
                <a:close/>
              </a:path>
            </a:pathLst>
          </a:custGeom>
          <a:solidFill>
            <a:srgbClr val="B33B37"/>
          </a:solidFill>
          <a:ln w="14208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en-US" dirty="0">
              <a:solidFill>
                <a:prstClr val="black"/>
              </a:solidFill>
              <a:latin typeface="Segoe UI"/>
            </a:endParaRPr>
          </a:p>
        </p:txBody>
      </p:sp>
      <p:grpSp>
        <p:nvGrpSpPr>
          <p:cNvPr id="151" name="Graphic 1">
            <a:extLst>
              <a:ext uri="{FF2B5EF4-FFF2-40B4-BE49-F238E27FC236}">
                <a16:creationId xmlns:a16="http://schemas.microsoft.com/office/drawing/2014/main" id="{35456E45-5DC9-F7EB-3370-1DD7684CC0D8}"/>
              </a:ext>
            </a:extLst>
          </p:cNvPr>
          <p:cNvGrpSpPr/>
          <p:nvPr/>
        </p:nvGrpSpPr>
        <p:grpSpPr>
          <a:xfrm>
            <a:off x="2053583" y="4637993"/>
            <a:ext cx="1023910" cy="3049662"/>
            <a:chOff x="2198201" y="1674747"/>
            <a:chExt cx="566237" cy="1686507"/>
          </a:xfrm>
          <a:solidFill>
            <a:srgbClr val="000000"/>
          </a:solidFill>
        </p:grpSpPr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87F042B-AACD-F30E-8A80-71107A176089}"/>
                </a:ext>
              </a:extLst>
            </p:cNvPr>
            <p:cNvSpPr/>
            <p:nvPr/>
          </p:nvSpPr>
          <p:spPr>
            <a:xfrm>
              <a:off x="2695278" y="1739390"/>
              <a:ext cx="69160" cy="218893"/>
            </a:xfrm>
            <a:custGeom>
              <a:avLst/>
              <a:gdLst>
                <a:gd name="connsiteX0" fmla="*/ 4897 w 69160"/>
                <a:gd name="connsiteY0" fmla="*/ 109600 h 218893"/>
                <a:gd name="connsiteX1" fmla="*/ 2524 w 69160"/>
                <a:gd name="connsiteY1" fmla="*/ 148755 h 218893"/>
                <a:gd name="connsiteX2" fmla="*/ 9670 w 69160"/>
                <a:gd name="connsiteY2" fmla="*/ 199586 h 218893"/>
                <a:gd name="connsiteX3" fmla="*/ 18407 w 69160"/>
                <a:gd name="connsiteY3" fmla="*/ 205465 h 218893"/>
                <a:gd name="connsiteX4" fmla="*/ 50901 w 69160"/>
                <a:gd name="connsiteY4" fmla="*/ 218894 h 218893"/>
                <a:gd name="connsiteX5" fmla="*/ 50901 w 69160"/>
                <a:gd name="connsiteY5" fmla="*/ 198534 h 218893"/>
                <a:gd name="connsiteX6" fmla="*/ 65166 w 69160"/>
                <a:gd name="connsiteY6" fmla="*/ 145977 h 218893"/>
                <a:gd name="connsiteX7" fmla="*/ 27117 w 69160"/>
                <a:gd name="connsiteY7" fmla="*/ 61061 h 218893"/>
                <a:gd name="connsiteX8" fmla="*/ 7297 w 69160"/>
                <a:gd name="connsiteY8" fmla="*/ 737 h 218893"/>
                <a:gd name="connsiteX9" fmla="*/ 5922 w 69160"/>
                <a:gd name="connsiteY9" fmla="*/ 63218 h 218893"/>
                <a:gd name="connsiteX10" fmla="*/ 4897 w 69160"/>
                <a:gd name="connsiteY10" fmla="*/ 109600 h 218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160" h="218893">
                  <a:moveTo>
                    <a:pt x="4897" y="109600"/>
                  </a:moveTo>
                  <a:cubicBezTo>
                    <a:pt x="-685" y="121924"/>
                    <a:pt x="-1521" y="135865"/>
                    <a:pt x="2524" y="148755"/>
                  </a:cubicBezTo>
                  <a:lnTo>
                    <a:pt x="9670" y="199586"/>
                  </a:lnTo>
                  <a:lnTo>
                    <a:pt x="18407" y="205465"/>
                  </a:lnTo>
                  <a:lnTo>
                    <a:pt x="50901" y="218894"/>
                  </a:lnTo>
                  <a:cubicBezTo>
                    <a:pt x="47395" y="208889"/>
                    <a:pt x="50901" y="198534"/>
                    <a:pt x="50901" y="198534"/>
                  </a:cubicBezTo>
                  <a:lnTo>
                    <a:pt x="65166" y="145977"/>
                  </a:lnTo>
                  <a:cubicBezTo>
                    <a:pt x="65166" y="145977"/>
                    <a:pt x="87359" y="57258"/>
                    <a:pt x="27117" y="61061"/>
                  </a:cubicBezTo>
                  <a:cubicBezTo>
                    <a:pt x="27414" y="-11209"/>
                    <a:pt x="7297" y="737"/>
                    <a:pt x="7297" y="737"/>
                  </a:cubicBezTo>
                  <a:lnTo>
                    <a:pt x="5922" y="63218"/>
                  </a:lnTo>
                  <a:lnTo>
                    <a:pt x="4897" y="109600"/>
                  </a:lnTo>
                  <a:close/>
                </a:path>
              </a:pathLst>
            </a:custGeom>
            <a:solidFill>
              <a:srgbClr val="F8B68F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D7B2BD6-7EAF-01F0-49F0-A6FD1C1561AA}"/>
                </a:ext>
              </a:extLst>
            </p:cNvPr>
            <p:cNvSpPr/>
            <p:nvPr/>
          </p:nvSpPr>
          <p:spPr>
            <a:xfrm>
              <a:off x="2535870" y="1933718"/>
              <a:ext cx="215823" cy="383260"/>
            </a:xfrm>
            <a:custGeom>
              <a:avLst/>
              <a:gdLst>
                <a:gd name="connsiteX0" fmla="*/ 14454 w 215823"/>
                <a:gd name="connsiteY0" fmla="*/ 90984 h 383260"/>
                <a:gd name="connsiteX1" fmla="*/ 92467 w 215823"/>
                <a:gd name="connsiteY1" fmla="*/ 254561 h 383260"/>
                <a:gd name="connsiteX2" fmla="*/ 165734 w 215823"/>
                <a:gd name="connsiteY2" fmla="*/ 0 h 383260"/>
                <a:gd name="connsiteX3" fmla="*/ 214570 w 215823"/>
                <a:gd name="connsiteY3" fmla="*/ 5906 h 383260"/>
                <a:gd name="connsiteX4" fmla="*/ 123990 w 215823"/>
                <a:gd name="connsiteY4" fmla="*/ 382866 h 383260"/>
                <a:gd name="connsiteX5" fmla="*/ 0 w 215823"/>
                <a:gd name="connsiteY5" fmla="*/ 307738 h 383260"/>
                <a:gd name="connsiteX6" fmla="*/ 14454 w 215823"/>
                <a:gd name="connsiteY6" fmla="*/ 90984 h 383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823" h="383260">
                  <a:moveTo>
                    <a:pt x="14454" y="90984"/>
                  </a:moveTo>
                  <a:cubicBezTo>
                    <a:pt x="14454" y="90984"/>
                    <a:pt x="56548" y="251675"/>
                    <a:pt x="92467" y="254561"/>
                  </a:cubicBezTo>
                  <a:cubicBezTo>
                    <a:pt x="128386" y="257446"/>
                    <a:pt x="165734" y="0"/>
                    <a:pt x="165734" y="0"/>
                  </a:cubicBezTo>
                  <a:lnTo>
                    <a:pt x="214570" y="5906"/>
                  </a:lnTo>
                  <a:cubicBezTo>
                    <a:pt x="214570" y="5906"/>
                    <a:pt x="233527" y="376124"/>
                    <a:pt x="123990" y="382866"/>
                  </a:cubicBezTo>
                  <a:cubicBezTo>
                    <a:pt x="14454" y="389607"/>
                    <a:pt x="0" y="307738"/>
                    <a:pt x="0" y="307738"/>
                  </a:cubicBezTo>
                  <a:lnTo>
                    <a:pt x="14454" y="90984"/>
                  </a:lnTo>
                  <a:close/>
                </a:path>
              </a:pathLst>
            </a:custGeom>
            <a:solidFill>
              <a:srgbClr val="9F2937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B92EE7A0-0B63-9B91-9219-952CF5DA065A}"/>
                </a:ext>
              </a:extLst>
            </p:cNvPr>
            <p:cNvSpPr/>
            <p:nvPr/>
          </p:nvSpPr>
          <p:spPr>
            <a:xfrm>
              <a:off x="2259197" y="1933692"/>
              <a:ext cx="291153" cy="530369"/>
            </a:xfrm>
            <a:custGeom>
              <a:avLst/>
              <a:gdLst>
                <a:gd name="connsiteX0" fmla="*/ 286543 w 291153"/>
                <a:gd name="connsiteY0" fmla="*/ 530370 h 530369"/>
                <a:gd name="connsiteX1" fmla="*/ 0 w 291153"/>
                <a:gd name="connsiteY1" fmla="*/ 530370 h 530369"/>
                <a:gd name="connsiteX2" fmla="*/ 0 w 291153"/>
                <a:gd name="connsiteY2" fmla="*/ 95136 h 530369"/>
                <a:gd name="connsiteX3" fmla="*/ 183909 w 291153"/>
                <a:gd name="connsiteY3" fmla="*/ 4232 h 530369"/>
                <a:gd name="connsiteX4" fmla="*/ 291154 w 291153"/>
                <a:gd name="connsiteY4" fmla="*/ 91010 h 530369"/>
                <a:gd name="connsiteX5" fmla="*/ 286543 w 291153"/>
                <a:gd name="connsiteY5" fmla="*/ 530370 h 530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1153" h="530369">
                  <a:moveTo>
                    <a:pt x="286543" y="530370"/>
                  </a:moveTo>
                  <a:lnTo>
                    <a:pt x="0" y="530370"/>
                  </a:lnTo>
                  <a:cubicBezTo>
                    <a:pt x="0" y="530370"/>
                    <a:pt x="0" y="321382"/>
                    <a:pt x="0" y="95136"/>
                  </a:cubicBezTo>
                  <a:cubicBezTo>
                    <a:pt x="81869" y="-29799"/>
                    <a:pt x="183909" y="4232"/>
                    <a:pt x="183909" y="4232"/>
                  </a:cubicBezTo>
                  <a:cubicBezTo>
                    <a:pt x="183909" y="4232"/>
                    <a:pt x="276673" y="5904"/>
                    <a:pt x="291154" y="91010"/>
                  </a:cubicBezTo>
                  <a:cubicBezTo>
                    <a:pt x="291127" y="152574"/>
                    <a:pt x="286543" y="530370"/>
                    <a:pt x="286543" y="530370"/>
                  </a:cubicBezTo>
                  <a:close/>
                </a:path>
              </a:pathLst>
            </a:custGeom>
            <a:solidFill>
              <a:srgbClr val="C03243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E9775FC-8435-E3D5-82CE-2C8B87302A82}"/>
                </a:ext>
              </a:extLst>
            </p:cNvPr>
            <p:cNvSpPr/>
            <p:nvPr/>
          </p:nvSpPr>
          <p:spPr>
            <a:xfrm>
              <a:off x="2405380" y="1880109"/>
              <a:ext cx="75478" cy="78166"/>
            </a:xfrm>
            <a:custGeom>
              <a:avLst/>
              <a:gdLst>
                <a:gd name="connsiteX0" fmla="*/ 4234 w 75478"/>
                <a:gd name="connsiteY0" fmla="*/ 0 h 78166"/>
                <a:gd name="connsiteX1" fmla="*/ 0 w 75478"/>
                <a:gd name="connsiteY1" fmla="*/ 61537 h 78166"/>
                <a:gd name="connsiteX2" fmla="*/ 2022 w 75478"/>
                <a:gd name="connsiteY2" fmla="*/ 63452 h 78166"/>
                <a:gd name="connsiteX3" fmla="*/ 74508 w 75478"/>
                <a:gd name="connsiteY3" fmla="*/ 64476 h 78166"/>
                <a:gd name="connsiteX4" fmla="*/ 74508 w 75478"/>
                <a:gd name="connsiteY4" fmla="*/ 64476 h 78166"/>
                <a:gd name="connsiteX5" fmla="*/ 75478 w 75478"/>
                <a:gd name="connsiteY5" fmla="*/ 18175 h 78166"/>
                <a:gd name="connsiteX6" fmla="*/ 4234 w 75478"/>
                <a:gd name="connsiteY6" fmla="*/ 0 h 7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478" h="78166">
                  <a:moveTo>
                    <a:pt x="4234" y="0"/>
                  </a:moveTo>
                  <a:lnTo>
                    <a:pt x="0" y="61537"/>
                  </a:lnTo>
                  <a:lnTo>
                    <a:pt x="2022" y="63452"/>
                  </a:lnTo>
                  <a:cubicBezTo>
                    <a:pt x="22220" y="82678"/>
                    <a:pt x="53798" y="83110"/>
                    <a:pt x="74508" y="64476"/>
                  </a:cubicBezTo>
                  <a:lnTo>
                    <a:pt x="74508" y="64476"/>
                  </a:lnTo>
                  <a:lnTo>
                    <a:pt x="75478" y="18175"/>
                  </a:lnTo>
                  <a:lnTo>
                    <a:pt x="4234" y="0"/>
                  </a:lnTo>
                  <a:close/>
                </a:path>
              </a:pathLst>
            </a:custGeom>
            <a:solidFill>
              <a:srgbClr val="F4A086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grpSp>
          <p:nvGrpSpPr>
            <p:cNvPr id="156" name="Graphic 1">
              <a:extLst>
                <a:ext uri="{FF2B5EF4-FFF2-40B4-BE49-F238E27FC236}">
                  <a16:creationId xmlns:a16="http://schemas.microsoft.com/office/drawing/2014/main" id="{1DC7B66A-92EE-5EB8-875F-576E8816072D}"/>
                </a:ext>
              </a:extLst>
            </p:cNvPr>
            <p:cNvGrpSpPr/>
            <p:nvPr/>
          </p:nvGrpSpPr>
          <p:grpSpPr>
            <a:xfrm>
              <a:off x="2321663" y="1674747"/>
              <a:ext cx="249717" cy="229178"/>
              <a:chOff x="2321663" y="1674747"/>
              <a:chExt cx="249717" cy="229178"/>
            </a:xfrm>
            <a:solidFill>
              <a:srgbClr val="000000"/>
            </a:solidFill>
          </p:grpSpPr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16E50D7D-54D9-1396-AF37-7FC2E719CF97}"/>
                  </a:ext>
                </a:extLst>
              </p:cNvPr>
              <p:cNvSpPr/>
              <p:nvPr/>
            </p:nvSpPr>
            <p:spPr>
              <a:xfrm>
                <a:off x="2387097" y="1751561"/>
                <a:ext cx="148787" cy="152364"/>
              </a:xfrm>
              <a:custGeom>
                <a:avLst/>
                <a:gdLst>
                  <a:gd name="connsiteX0" fmla="*/ 0 w 148787"/>
                  <a:gd name="connsiteY0" fmla="*/ 0 h 152364"/>
                  <a:gd name="connsiteX1" fmla="*/ 5178 w 148787"/>
                  <a:gd name="connsiteY1" fmla="*/ 101716 h 152364"/>
                  <a:gd name="connsiteX2" fmla="*/ 19308 w 148787"/>
                  <a:gd name="connsiteY2" fmla="*/ 121698 h 152364"/>
                  <a:gd name="connsiteX3" fmla="*/ 21007 w 148787"/>
                  <a:gd name="connsiteY3" fmla="*/ 129195 h 152364"/>
                  <a:gd name="connsiteX4" fmla="*/ 111640 w 148787"/>
                  <a:gd name="connsiteY4" fmla="*/ 150310 h 152364"/>
                  <a:gd name="connsiteX5" fmla="*/ 137177 w 148787"/>
                  <a:gd name="connsiteY5" fmla="*/ 13564 h 152364"/>
                  <a:gd name="connsiteX6" fmla="*/ 0 w 148787"/>
                  <a:gd name="connsiteY6" fmla="*/ 0 h 152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787" h="152364">
                    <a:moveTo>
                      <a:pt x="0" y="0"/>
                    </a:moveTo>
                    <a:lnTo>
                      <a:pt x="5178" y="101716"/>
                    </a:lnTo>
                    <a:cubicBezTo>
                      <a:pt x="15290" y="101312"/>
                      <a:pt x="21249" y="112179"/>
                      <a:pt x="19308" y="121698"/>
                    </a:cubicBezTo>
                    <a:cubicBezTo>
                      <a:pt x="20359" y="124017"/>
                      <a:pt x="20953" y="126579"/>
                      <a:pt x="21007" y="129195"/>
                    </a:cubicBezTo>
                    <a:cubicBezTo>
                      <a:pt x="38562" y="141761"/>
                      <a:pt x="70490" y="158184"/>
                      <a:pt x="111640" y="150310"/>
                    </a:cubicBezTo>
                    <a:cubicBezTo>
                      <a:pt x="176008" y="137986"/>
                      <a:pt x="137177" y="13564"/>
                      <a:pt x="137177" y="1356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B68F"/>
              </a:solidFill>
              <a:ln w="26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9DBEEF35-1CF7-69EF-93EF-942AB668F1A5}"/>
                  </a:ext>
                </a:extLst>
              </p:cNvPr>
              <p:cNvSpPr/>
              <p:nvPr/>
            </p:nvSpPr>
            <p:spPr>
              <a:xfrm>
                <a:off x="2321663" y="1674747"/>
                <a:ext cx="249717" cy="207141"/>
              </a:xfrm>
              <a:custGeom>
                <a:avLst/>
                <a:gdLst>
                  <a:gd name="connsiteX0" fmla="*/ 33075 w 249717"/>
                  <a:gd name="connsiteY0" fmla="*/ 153210 h 207141"/>
                  <a:gd name="connsiteX1" fmla="*/ 16760 w 249717"/>
                  <a:gd name="connsiteY1" fmla="*/ 125030 h 207141"/>
                  <a:gd name="connsiteX2" fmla="*/ 24473 w 249717"/>
                  <a:gd name="connsiteY2" fmla="*/ 63088 h 207141"/>
                  <a:gd name="connsiteX3" fmla="*/ 51304 w 249717"/>
                  <a:gd name="connsiteY3" fmla="*/ 18729 h 207141"/>
                  <a:gd name="connsiteX4" fmla="*/ 117155 w 249717"/>
                  <a:gd name="connsiteY4" fmla="*/ 16437 h 207141"/>
                  <a:gd name="connsiteX5" fmla="*/ 166935 w 249717"/>
                  <a:gd name="connsiteY5" fmla="*/ 3304 h 207141"/>
                  <a:gd name="connsiteX6" fmla="*/ 195438 w 249717"/>
                  <a:gd name="connsiteY6" fmla="*/ 41003 h 207141"/>
                  <a:gd name="connsiteX7" fmla="*/ 239798 w 249717"/>
                  <a:gd name="connsiteY7" fmla="*/ 51871 h 207141"/>
                  <a:gd name="connsiteX8" fmla="*/ 206225 w 249717"/>
                  <a:gd name="connsiteY8" fmla="*/ 105345 h 207141"/>
                  <a:gd name="connsiteX9" fmla="*/ 119097 w 249717"/>
                  <a:gd name="connsiteY9" fmla="*/ 101380 h 207141"/>
                  <a:gd name="connsiteX10" fmla="*/ 99897 w 249717"/>
                  <a:gd name="connsiteY10" fmla="*/ 106100 h 207141"/>
                  <a:gd name="connsiteX11" fmla="*/ 87897 w 249717"/>
                  <a:gd name="connsiteY11" fmla="*/ 207142 h 207141"/>
                  <a:gd name="connsiteX12" fmla="*/ 71340 w 249717"/>
                  <a:gd name="connsiteY12" fmla="*/ 193362 h 207141"/>
                  <a:gd name="connsiteX13" fmla="*/ 33075 w 249717"/>
                  <a:gd name="connsiteY13" fmla="*/ 153210 h 207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49717" h="207141">
                    <a:moveTo>
                      <a:pt x="33075" y="153210"/>
                    </a:moveTo>
                    <a:cubicBezTo>
                      <a:pt x="32590" y="145740"/>
                      <a:pt x="22423" y="129938"/>
                      <a:pt x="16760" y="125030"/>
                    </a:cubicBezTo>
                    <a:cubicBezTo>
                      <a:pt x="-19671" y="93506"/>
                      <a:pt x="12931" y="70504"/>
                      <a:pt x="24473" y="63088"/>
                    </a:cubicBezTo>
                    <a:cubicBezTo>
                      <a:pt x="37255" y="54864"/>
                      <a:pt x="34747" y="31673"/>
                      <a:pt x="51304" y="18729"/>
                    </a:cubicBezTo>
                    <a:cubicBezTo>
                      <a:pt x="76598" y="-1064"/>
                      <a:pt x="100949" y="19457"/>
                      <a:pt x="117155" y="16437"/>
                    </a:cubicBezTo>
                    <a:cubicBezTo>
                      <a:pt x="133335" y="13444"/>
                      <a:pt x="143394" y="-8102"/>
                      <a:pt x="166935" y="3304"/>
                    </a:cubicBezTo>
                    <a:cubicBezTo>
                      <a:pt x="190477" y="14711"/>
                      <a:pt x="187888" y="33210"/>
                      <a:pt x="195438" y="41003"/>
                    </a:cubicBezTo>
                    <a:cubicBezTo>
                      <a:pt x="202989" y="48796"/>
                      <a:pt x="216850" y="27250"/>
                      <a:pt x="239798" y="51871"/>
                    </a:cubicBezTo>
                    <a:cubicBezTo>
                      <a:pt x="274719" y="89327"/>
                      <a:pt x="206225" y="105345"/>
                      <a:pt x="206225" y="105345"/>
                    </a:cubicBezTo>
                    <a:cubicBezTo>
                      <a:pt x="206225" y="105345"/>
                      <a:pt x="168742" y="120850"/>
                      <a:pt x="119097" y="101380"/>
                    </a:cubicBezTo>
                    <a:cubicBezTo>
                      <a:pt x="112302" y="98711"/>
                      <a:pt x="104212" y="100194"/>
                      <a:pt x="99897" y="106100"/>
                    </a:cubicBezTo>
                    <a:cubicBezTo>
                      <a:pt x="88059" y="122306"/>
                      <a:pt x="87897" y="207142"/>
                      <a:pt x="87897" y="207142"/>
                    </a:cubicBezTo>
                    <a:lnTo>
                      <a:pt x="71340" y="193362"/>
                    </a:lnTo>
                    <a:cubicBezTo>
                      <a:pt x="71367" y="193389"/>
                      <a:pt x="35259" y="187376"/>
                      <a:pt x="33075" y="153210"/>
                    </a:cubicBezTo>
                    <a:close/>
                  </a:path>
                </a:pathLst>
              </a:custGeom>
              <a:solidFill>
                <a:srgbClr val="212B53"/>
              </a:solidFill>
              <a:ln w="26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F893ECE-C816-6772-0C71-78EA9CBC70B1}"/>
                  </a:ext>
                </a:extLst>
              </p:cNvPr>
              <p:cNvSpPr/>
              <p:nvPr/>
            </p:nvSpPr>
            <p:spPr>
              <a:xfrm>
                <a:off x="2392185" y="1814765"/>
                <a:ext cx="31240" cy="31236"/>
              </a:xfrm>
              <a:custGeom>
                <a:avLst/>
                <a:gdLst>
                  <a:gd name="connsiteX0" fmla="*/ 1168 w 31240"/>
                  <a:gd name="connsiteY0" fmla="*/ 21524 h 31236"/>
                  <a:gd name="connsiteX1" fmla="*/ 21528 w 31240"/>
                  <a:gd name="connsiteY1" fmla="*/ 30072 h 31236"/>
                  <a:gd name="connsiteX2" fmla="*/ 30076 w 31240"/>
                  <a:gd name="connsiteY2" fmla="*/ 9713 h 31236"/>
                  <a:gd name="connsiteX3" fmla="*/ 9716 w 31240"/>
                  <a:gd name="connsiteY3" fmla="*/ 1165 h 31236"/>
                  <a:gd name="connsiteX4" fmla="*/ 1168 w 31240"/>
                  <a:gd name="connsiteY4" fmla="*/ 21524 h 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240" h="31236">
                    <a:moveTo>
                      <a:pt x="1168" y="21524"/>
                    </a:moveTo>
                    <a:cubicBezTo>
                      <a:pt x="4431" y="29506"/>
                      <a:pt x="13546" y="33335"/>
                      <a:pt x="21528" y="30072"/>
                    </a:cubicBezTo>
                    <a:cubicBezTo>
                      <a:pt x="29510" y="26809"/>
                      <a:pt x="33339" y="17695"/>
                      <a:pt x="30076" y="9713"/>
                    </a:cubicBezTo>
                    <a:cubicBezTo>
                      <a:pt x="26813" y="1731"/>
                      <a:pt x="17698" y="-2098"/>
                      <a:pt x="9716" y="1165"/>
                    </a:cubicBezTo>
                    <a:cubicBezTo>
                      <a:pt x="1707" y="4427"/>
                      <a:pt x="-2095" y="13542"/>
                      <a:pt x="1168" y="21524"/>
                    </a:cubicBezTo>
                    <a:close/>
                  </a:path>
                </a:pathLst>
              </a:custGeom>
              <a:solidFill>
                <a:srgbClr val="F8B68F"/>
              </a:solidFill>
              <a:ln w="26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</a:endParaRPr>
              </a:p>
            </p:txBody>
          </p:sp>
        </p:grpSp>
        <p:grpSp>
          <p:nvGrpSpPr>
            <p:cNvPr id="157" name="Graphic 1">
              <a:extLst>
                <a:ext uri="{FF2B5EF4-FFF2-40B4-BE49-F238E27FC236}">
                  <a16:creationId xmlns:a16="http://schemas.microsoft.com/office/drawing/2014/main" id="{1D207CE2-BB6E-5F87-E44C-F74A09D6A18D}"/>
                </a:ext>
              </a:extLst>
            </p:cNvPr>
            <p:cNvGrpSpPr/>
            <p:nvPr/>
          </p:nvGrpSpPr>
          <p:grpSpPr>
            <a:xfrm>
              <a:off x="2411682" y="3235942"/>
              <a:ext cx="196241" cy="125312"/>
              <a:chOff x="2411682" y="3235942"/>
              <a:chExt cx="196241" cy="125312"/>
            </a:xfrm>
            <a:solidFill>
              <a:srgbClr val="000000"/>
            </a:solidFill>
          </p:grpSpPr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B0E66070-3995-A8A8-3E72-0F61369C04CB}"/>
                  </a:ext>
                </a:extLst>
              </p:cNvPr>
              <p:cNvSpPr/>
              <p:nvPr/>
            </p:nvSpPr>
            <p:spPr>
              <a:xfrm>
                <a:off x="2411682" y="3284670"/>
                <a:ext cx="196241" cy="76584"/>
              </a:xfrm>
              <a:custGeom>
                <a:avLst/>
                <a:gdLst>
                  <a:gd name="connsiteX0" fmla="*/ 69122 w 196241"/>
                  <a:gd name="connsiteY0" fmla="*/ 0 h 76584"/>
                  <a:gd name="connsiteX1" fmla="*/ 161401 w 196241"/>
                  <a:gd name="connsiteY1" fmla="*/ 41744 h 76584"/>
                  <a:gd name="connsiteX2" fmla="*/ 196241 w 196241"/>
                  <a:gd name="connsiteY2" fmla="*/ 76584 h 76584"/>
                  <a:gd name="connsiteX3" fmla="*/ 121086 w 196241"/>
                  <a:gd name="connsiteY3" fmla="*/ 76584 h 76584"/>
                  <a:gd name="connsiteX4" fmla="*/ 44260 w 196241"/>
                  <a:gd name="connsiteY4" fmla="*/ 63290 h 76584"/>
                  <a:gd name="connsiteX5" fmla="*/ 44260 w 196241"/>
                  <a:gd name="connsiteY5" fmla="*/ 76584 h 76584"/>
                  <a:gd name="connsiteX6" fmla="*/ 2759 w 196241"/>
                  <a:gd name="connsiteY6" fmla="*/ 76584 h 76584"/>
                  <a:gd name="connsiteX7" fmla="*/ 15433 w 196241"/>
                  <a:gd name="connsiteY7" fmla="*/ 0 h 76584"/>
                  <a:gd name="connsiteX8" fmla="*/ 69122 w 196241"/>
                  <a:gd name="connsiteY8" fmla="*/ 0 h 76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6241" h="76584">
                    <a:moveTo>
                      <a:pt x="69122" y="0"/>
                    </a:moveTo>
                    <a:cubicBezTo>
                      <a:pt x="69122" y="0"/>
                      <a:pt x="85275" y="22355"/>
                      <a:pt x="161401" y="41744"/>
                    </a:cubicBezTo>
                    <a:cubicBezTo>
                      <a:pt x="178174" y="46004"/>
                      <a:pt x="196241" y="48917"/>
                      <a:pt x="196241" y="76584"/>
                    </a:cubicBezTo>
                    <a:cubicBezTo>
                      <a:pt x="160700" y="76584"/>
                      <a:pt x="121086" y="76584"/>
                      <a:pt x="121086" y="76584"/>
                    </a:cubicBezTo>
                    <a:lnTo>
                      <a:pt x="44260" y="63290"/>
                    </a:lnTo>
                    <a:lnTo>
                      <a:pt x="44260" y="76584"/>
                    </a:lnTo>
                    <a:lnTo>
                      <a:pt x="2759" y="76584"/>
                    </a:lnTo>
                    <a:cubicBezTo>
                      <a:pt x="2759" y="76584"/>
                      <a:pt x="-8810" y="8710"/>
                      <a:pt x="15433" y="0"/>
                    </a:cubicBezTo>
                    <a:cubicBezTo>
                      <a:pt x="37869" y="0"/>
                      <a:pt x="69122" y="0"/>
                      <a:pt x="69122" y="0"/>
                    </a:cubicBezTo>
                    <a:close/>
                  </a:path>
                </a:pathLst>
              </a:custGeom>
              <a:solidFill>
                <a:srgbClr val="9F2937"/>
              </a:solidFill>
              <a:ln w="26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C2A2ADA5-E705-0706-2203-C3EE4BADD58E}"/>
                  </a:ext>
                </a:extLst>
              </p:cNvPr>
              <p:cNvSpPr/>
              <p:nvPr/>
            </p:nvSpPr>
            <p:spPr>
              <a:xfrm>
                <a:off x="2427115" y="3235942"/>
                <a:ext cx="57626" cy="57114"/>
              </a:xfrm>
              <a:custGeom>
                <a:avLst/>
                <a:gdLst>
                  <a:gd name="connsiteX0" fmla="*/ 57627 w 57626"/>
                  <a:gd name="connsiteY0" fmla="*/ 0 h 57114"/>
                  <a:gd name="connsiteX1" fmla="*/ 53690 w 57626"/>
                  <a:gd name="connsiteY1" fmla="*/ 48755 h 57114"/>
                  <a:gd name="connsiteX2" fmla="*/ 53690 w 57626"/>
                  <a:gd name="connsiteY2" fmla="*/ 48755 h 57114"/>
                  <a:gd name="connsiteX3" fmla="*/ 2858 w 57626"/>
                  <a:gd name="connsiteY3" fmla="*/ 50454 h 57114"/>
                  <a:gd name="connsiteX4" fmla="*/ 0 w 57626"/>
                  <a:gd name="connsiteY4" fmla="*/ 48755 h 57114"/>
                  <a:gd name="connsiteX5" fmla="*/ 0 w 57626"/>
                  <a:gd name="connsiteY5" fmla="*/ 0 h 57114"/>
                  <a:gd name="connsiteX6" fmla="*/ 57627 w 57626"/>
                  <a:gd name="connsiteY6" fmla="*/ 0 h 57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626" h="57114">
                    <a:moveTo>
                      <a:pt x="57627" y="0"/>
                    </a:moveTo>
                    <a:lnTo>
                      <a:pt x="53690" y="48755"/>
                    </a:lnTo>
                    <a:lnTo>
                      <a:pt x="53690" y="48755"/>
                    </a:lnTo>
                    <a:cubicBezTo>
                      <a:pt x="38535" y="59245"/>
                      <a:pt x="18661" y="59919"/>
                      <a:pt x="2858" y="50454"/>
                    </a:cubicBezTo>
                    <a:lnTo>
                      <a:pt x="0" y="48755"/>
                    </a:lnTo>
                    <a:lnTo>
                      <a:pt x="0" y="0"/>
                    </a:lnTo>
                    <a:lnTo>
                      <a:pt x="57627" y="0"/>
                    </a:lnTo>
                    <a:close/>
                  </a:path>
                </a:pathLst>
              </a:custGeom>
              <a:solidFill>
                <a:srgbClr val="F8B68F"/>
              </a:solidFill>
              <a:ln w="26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</a:endParaRPr>
              </a:p>
            </p:txBody>
          </p:sp>
        </p:grpSp>
        <p:grpSp>
          <p:nvGrpSpPr>
            <p:cNvPr id="158" name="Graphic 1">
              <a:extLst>
                <a:ext uri="{FF2B5EF4-FFF2-40B4-BE49-F238E27FC236}">
                  <a16:creationId xmlns:a16="http://schemas.microsoft.com/office/drawing/2014/main" id="{D75C120F-9410-6FFB-C435-1D1D4846A0F3}"/>
                </a:ext>
              </a:extLst>
            </p:cNvPr>
            <p:cNvGrpSpPr/>
            <p:nvPr/>
          </p:nvGrpSpPr>
          <p:grpSpPr>
            <a:xfrm>
              <a:off x="2198201" y="3235942"/>
              <a:ext cx="196231" cy="125312"/>
              <a:chOff x="2198201" y="3235942"/>
              <a:chExt cx="196231" cy="125312"/>
            </a:xfrm>
            <a:solidFill>
              <a:srgbClr val="000000"/>
            </a:solidFill>
          </p:grpSpPr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6F3D9BDB-52C7-91B5-3458-7E8791D5EF7D}"/>
                  </a:ext>
                </a:extLst>
              </p:cNvPr>
              <p:cNvSpPr/>
              <p:nvPr/>
            </p:nvSpPr>
            <p:spPr>
              <a:xfrm>
                <a:off x="2198201" y="3284670"/>
                <a:ext cx="196231" cy="76584"/>
              </a:xfrm>
              <a:custGeom>
                <a:avLst/>
                <a:gdLst>
                  <a:gd name="connsiteX0" fmla="*/ 69113 w 196231"/>
                  <a:gd name="connsiteY0" fmla="*/ 0 h 76584"/>
                  <a:gd name="connsiteX1" fmla="*/ 161391 w 196231"/>
                  <a:gd name="connsiteY1" fmla="*/ 41744 h 76584"/>
                  <a:gd name="connsiteX2" fmla="*/ 196231 w 196231"/>
                  <a:gd name="connsiteY2" fmla="*/ 76584 h 76584"/>
                  <a:gd name="connsiteX3" fmla="*/ 121077 w 196231"/>
                  <a:gd name="connsiteY3" fmla="*/ 76584 h 76584"/>
                  <a:gd name="connsiteX4" fmla="*/ 44250 w 196231"/>
                  <a:gd name="connsiteY4" fmla="*/ 63290 h 76584"/>
                  <a:gd name="connsiteX5" fmla="*/ 44250 w 196231"/>
                  <a:gd name="connsiteY5" fmla="*/ 76584 h 76584"/>
                  <a:gd name="connsiteX6" fmla="*/ 2749 w 196231"/>
                  <a:gd name="connsiteY6" fmla="*/ 76584 h 76584"/>
                  <a:gd name="connsiteX7" fmla="*/ 15423 w 196231"/>
                  <a:gd name="connsiteY7" fmla="*/ 0 h 76584"/>
                  <a:gd name="connsiteX8" fmla="*/ 69113 w 196231"/>
                  <a:gd name="connsiteY8" fmla="*/ 0 h 76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6231" h="76584">
                    <a:moveTo>
                      <a:pt x="69113" y="0"/>
                    </a:moveTo>
                    <a:cubicBezTo>
                      <a:pt x="69113" y="0"/>
                      <a:pt x="85265" y="22355"/>
                      <a:pt x="161391" y="41744"/>
                    </a:cubicBezTo>
                    <a:cubicBezTo>
                      <a:pt x="178164" y="46004"/>
                      <a:pt x="196231" y="48917"/>
                      <a:pt x="196231" y="76584"/>
                    </a:cubicBezTo>
                    <a:cubicBezTo>
                      <a:pt x="160690" y="76584"/>
                      <a:pt x="121077" y="76584"/>
                      <a:pt x="121077" y="76584"/>
                    </a:cubicBezTo>
                    <a:lnTo>
                      <a:pt x="44250" y="63290"/>
                    </a:lnTo>
                    <a:lnTo>
                      <a:pt x="44250" y="76584"/>
                    </a:lnTo>
                    <a:lnTo>
                      <a:pt x="2749" y="76584"/>
                    </a:lnTo>
                    <a:cubicBezTo>
                      <a:pt x="2749" y="76584"/>
                      <a:pt x="-8793" y="8710"/>
                      <a:pt x="15423" y="0"/>
                    </a:cubicBezTo>
                    <a:cubicBezTo>
                      <a:pt x="37886" y="0"/>
                      <a:pt x="69113" y="0"/>
                      <a:pt x="69113" y="0"/>
                    </a:cubicBezTo>
                    <a:close/>
                  </a:path>
                </a:pathLst>
              </a:custGeom>
              <a:solidFill>
                <a:srgbClr val="9F2937"/>
              </a:solidFill>
              <a:ln w="26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B4AE9A1F-8708-2B8C-8E42-20FCD4869168}"/>
                  </a:ext>
                </a:extLst>
              </p:cNvPr>
              <p:cNvSpPr/>
              <p:nvPr/>
            </p:nvSpPr>
            <p:spPr>
              <a:xfrm>
                <a:off x="2213651" y="3235942"/>
                <a:ext cx="57626" cy="57114"/>
              </a:xfrm>
              <a:custGeom>
                <a:avLst/>
                <a:gdLst>
                  <a:gd name="connsiteX0" fmla="*/ 57627 w 57626"/>
                  <a:gd name="connsiteY0" fmla="*/ 0 h 57114"/>
                  <a:gd name="connsiteX1" fmla="*/ 53690 w 57626"/>
                  <a:gd name="connsiteY1" fmla="*/ 48755 h 57114"/>
                  <a:gd name="connsiteX2" fmla="*/ 53690 w 57626"/>
                  <a:gd name="connsiteY2" fmla="*/ 48755 h 57114"/>
                  <a:gd name="connsiteX3" fmla="*/ 2858 w 57626"/>
                  <a:gd name="connsiteY3" fmla="*/ 50454 h 57114"/>
                  <a:gd name="connsiteX4" fmla="*/ 0 w 57626"/>
                  <a:gd name="connsiteY4" fmla="*/ 48755 h 57114"/>
                  <a:gd name="connsiteX5" fmla="*/ 0 w 57626"/>
                  <a:gd name="connsiteY5" fmla="*/ 0 h 57114"/>
                  <a:gd name="connsiteX6" fmla="*/ 57627 w 57626"/>
                  <a:gd name="connsiteY6" fmla="*/ 0 h 57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626" h="57114">
                    <a:moveTo>
                      <a:pt x="57627" y="0"/>
                    </a:moveTo>
                    <a:lnTo>
                      <a:pt x="53690" y="48755"/>
                    </a:lnTo>
                    <a:lnTo>
                      <a:pt x="53690" y="48755"/>
                    </a:lnTo>
                    <a:cubicBezTo>
                      <a:pt x="38535" y="59245"/>
                      <a:pt x="18661" y="59919"/>
                      <a:pt x="2858" y="50454"/>
                    </a:cubicBezTo>
                    <a:lnTo>
                      <a:pt x="0" y="48755"/>
                    </a:lnTo>
                    <a:lnTo>
                      <a:pt x="0" y="0"/>
                    </a:lnTo>
                    <a:lnTo>
                      <a:pt x="57627" y="0"/>
                    </a:lnTo>
                    <a:close/>
                  </a:path>
                </a:pathLst>
              </a:custGeom>
              <a:solidFill>
                <a:srgbClr val="F8B68F"/>
              </a:solidFill>
              <a:ln w="26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</a:endParaRPr>
              </a:p>
            </p:txBody>
          </p:sp>
        </p:grp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F683614-C141-50BA-4C6D-A7C7A6FF7FEB}"/>
                </a:ext>
              </a:extLst>
            </p:cNvPr>
            <p:cNvSpPr/>
            <p:nvPr/>
          </p:nvSpPr>
          <p:spPr>
            <a:xfrm>
              <a:off x="2227374" y="2028827"/>
              <a:ext cx="314077" cy="384624"/>
            </a:xfrm>
            <a:custGeom>
              <a:avLst/>
              <a:gdLst>
                <a:gd name="connsiteX0" fmla="*/ 32011 w 314077"/>
                <a:gd name="connsiteY0" fmla="*/ 0 h 384624"/>
                <a:gd name="connsiteX1" fmla="*/ 55715 w 314077"/>
                <a:gd name="connsiteY1" fmla="*/ 299487 h 384624"/>
                <a:gd name="connsiteX2" fmla="*/ 314078 w 314077"/>
                <a:gd name="connsiteY2" fmla="*/ 383513 h 384624"/>
                <a:gd name="connsiteX3" fmla="*/ 314078 w 314077"/>
                <a:gd name="connsiteY3" fmla="*/ 326426 h 384624"/>
                <a:gd name="connsiteX4" fmla="*/ 136505 w 314077"/>
                <a:gd name="connsiteY4" fmla="*/ 225168 h 384624"/>
                <a:gd name="connsiteX5" fmla="*/ 153737 w 314077"/>
                <a:gd name="connsiteY5" fmla="*/ 57465 h 38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077" h="384624">
                  <a:moveTo>
                    <a:pt x="32011" y="0"/>
                  </a:moveTo>
                  <a:cubicBezTo>
                    <a:pt x="32011" y="0"/>
                    <a:pt x="-53876" y="198228"/>
                    <a:pt x="55715" y="299487"/>
                  </a:cubicBezTo>
                  <a:cubicBezTo>
                    <a:pt x="165305" y="400745"/>
                    <a:pt x="314078" y="383513"/>
                    <a:pt x="314078" y="383513"/>
                  </a:cubicBezTo>
                  <a:lnTo>
                    <a:pt x="314078" y="326426"/>
                  </a:lnTo>
                  <a:cubicBezTo>
                    <a:pt x="314078" y="326426"/>
                    <a:pt x="179597" y="315046"/>
                    <a:pt x="136505" y="225168"/>
                  </a:cubicBezTo>
                  <a:cubicBezTo>
                    <a:pt x="93414" y="135262"/>
                    <a:pt x="153737" y="57465"/>
                    <a:pt x="153737" y="57465"/>
                  </a:cubicBezTo>
                </a:path>
              </a:pathLst>
            </a:custGeom>
            <a:solidFill>
              <a:srgbClr val="C03243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94FA2AA-9459-77E2-A1AC-EF94BD3999AF}"/>
                </a:ext>
              </a:extLst>
            </p:cNvPr>
            <p:cNvSpPr/>
            <p:nvPr/>
          </p:nvSpPr>
          <p:spPr>
            <a:xfrm>
              <a:off x="2532661" y="2324751"/>
              <a:ext cx="119693" cy="81198"/>
            </a:xfrm>
            <a:custGeom>
              <a:avLst/>
              <a:gdLst>
                <a:gd name="connsiteX0" fmla="*/ 0 w 119693"/>
                <a:gd name="connsiteY0" fmla="*/ 79769 h 81198"/>
                <a:gd name="connsiteX1" fmla="*/ 68602 w 119693"/>
                <a:gd name="connsiteY1" fmla="*/ 81198 h 81198"/>
                <a:gd name="connsiteX2" fmla="*/ 119622 w 119693"/>
                <a:gd name="connsiteY2" fmla="*/ 7149 h 81198"/>
                <a:gd name="connsiteX3" fmla="*/ 111316 w 119693"/>
                <a:gd name="connsiteY3" fmla="*/ 354 h 81198"/>
                <a:gd name="connsiteX4" fmla="*/ 12674 w 119693"/>
                <a:gd name="connsiteY4" fmla="*/ 39239 h 81198"/>
                <a:gd name="connsiteX5" fmla="*/ 0 w 119693"/>
                <a:gd name="connsiteY5" fmla="*/ 79769 h 81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693" h="81198">
                  <a:moveTo>
                    <a:pt x="0" y="79769"/>
                  </a:moveTo>
                  <a:lnTo>
                    <a:pt x="68602" y="81198"/>
                  </a:lnTo>
                  <a:cubicBezTo>
                    <a:pt x="96458" y="79661"/>
                    <a:pt x="114984" y="38052"/>
                    <a:pt x="119622" y="7149"/>
                  </a:cubicBezTo>
                  <a:cubicBezTo>
                    <a:pt x="120323" y="2511"/>
                    <a:pt x="115766" y="-1183"/>
                    <a:pt x="111316" y="354"/>
                  </a:cubicBezTo>
                  <a:cubicBezTo>
                    <a:pt x="88045" y="8444"/>
                    <a:pt x="28153" y="29639"/>
                    <a:pt x="12674" y="39239"/>
                  </a:cubicBezTo>
                  <a:lnTo>
                    <a:pt x="0" y="79769"/>
                  </a:lnTo>
                  <a:close/>
                </a:path>
              </a:pathLst>
            </a:custGeom>
            <a:solidFill>
              <a:srgbClr val="F8B68F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3EE0E5B-D087-25EC-6F9A-DF7426986761}"/>
                </a:ext>
              </a:extLst>
            </p:cNvPr>
            <p:cNvSpPr/>
            <p:nvPr/>
          </p:nvSpPr>
          <p:spPr>
            <a:xfrm>
              <a:off x="2358297" y="2464062"/>
              <a:ext cx="216000" cy="775655"/>
            </a:xfrm>
            <a:custGeom>
              <a:avLst/>
              <a:gdLst>
                <a:gd name="connsiteX0" fmla="*/ 187442 w 216000"/>
                <a:gd name="connsiteY0" fmla="*/ 0 h 775655"/>
                <a:gd name="connsiteX1" fmla="*/ 139334 w 216000"/>
                <a:gd name="connsiteY1" fmla="*/ 775656 h 775655"/>
                <a:gd name="connsiteX2" fmla="*/ 63209 w 216000"/>
                <a:gd name="connsiteY2" fmla="*/ 775656 h 775655"/>
                <a:gd name="connsiteX3" fmla="*/ 0 w 216000"/>
                <a:gd name="connsiteY3" fmla="*/ 0 h 775655"/>
                <a:gd name="connsiteX4" fmla="*/ 187442 w 216000"/>
                <a:gd name="connsiteY4" fmla="*/ 0 h 7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0" h="775655">
                  <a:moveTo>
                    <a:pt x="187442" y="0"/>
                  </a:moveTo>
                  <a:cubicBezTo>
                    <a:pt x="272898" y="241321"/>
                    <a:pt x="139334" y="775656"/>
                    <a:pt x="139334" y="775656"/>
                  </a:cubicBezTo>
                  <a:lnTo>
                    <a:pt x="63209" y="775656"/>
                  </a:lnTo>
                  <a:cubicBezTo>
                    <a:pt x="63209" y="775656"/>
                    <a:pt x="99128" y="17960"/>
                    <a:pt x="0" y="0"/>
                  </a:cubicBezTo>
                  <a:cubicBezTo>
                    <a:pt x="151496" y="0"/>
                    <a:pt x="122534" y="0"/>
                    <a:pt x="187442" y="0"/>
                  </a:cubicBezTo>
                  <a:close/>
                </a:path>
              </a:pathLst>
            </a:custGeom>
            <a:solidFill>
              <a:srgbClr val="1D3446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96B09AD9-1D33-20AB-2AEE-580B5124426B}"/>
                </a:ext>
              </a:extLst>
            </p:cNvPr>
            <p:cNvSpPr/>
            <p:nvPr/>
          </p:nvSpPr>
          <p:spPr>
            <a:xfrm>
              <a:off x="2227565" y="2193995"/>
              <a:ext cx="320843" cy="220391"/>
            </a:xfrm>
            <a:custGeom>
              <a:avLst/>
              <a:gdLst>
                <a:gd name="connsiteX0" fmla="*/ 120997 w 320843"/>
                <a:gd name="connsiteY0" fmla="*/ 0 h 220391"/>
                <a:gd name="connsiteX1" fmla="*/ 136287 w 320843"/>
                <a:gd name="connsiteY1" fmla="*/ 59973 h 220391"/>
                <a:gd name="connsiteX2" fmla="*/ 320844 w 320843"/>
                <a:gd name="connsiteY2" fmla="*/ 161770 h 220391"/>
                <a:gd name="connsiteX3" fmla="*/ 320844 w 320843"/>
                <a:gd name="connsiteY3" fmla="*/ 219451 h 220391"/>
                <a:gd name="connsiteX4" fmla="*/ 55469 w 320843"/>
                <a:gd name="connsiteY4" fmla="*/ 134319 h 220391"/>
                <a:gd name="connsiteX5" fmla="*/ 0 w 320843"/>
                <a:gd name="connsiteY5" fmla="*/ 27 h 220391"/>
                <a:gd name="connsiteX6" fmla="*/ 120997 w 320843"/>
                <a:gd name="connsiteY6" fmla="*/ 27 h 220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843" h="220391">
                  <a:moveTo>
                    <a:pt x="120997" y="0"/>
                  </a:moveTo>
                  <a:cubicBezTo>
                    <a:pt x="121887" y="18795"/>
                    <a:pt x="126256" y="39047"/>
                    <a:pt x="136287" y="59973"/>
                  </a:cubicBezTo>
                  <a:cubicBezTo>
                    <a:pt x="179379" y="149878"/>
                    <a:pt x="320844" y="161770"/>
                    <a:pt x="320844" y="161770"/>
                  </a:cubicBezTo>
                  <a:lnTo>
                    <a:pt x="320844" y="219451"/>
                  </a:lnTo>
                  <a:cubicBezTo>
                    <a:pt x="320844" y="219451"/>
                    <a:pt x="165060" y="235577"/>
                    <a:pt x="55469" y="134319"/>
                  </a:cubicBezTo>
                  <a:cubicBezTo>
                    <a:pt x="15748" y="97591"/>
                    <a:pt x="1753" y="48162"/>
                    <a:pt x="0" y="27"/>
                  </a:cubicBezTo>
                  <a:lnTo>
                    <a:pt x="120997" y="27"/>
                  </a:lnTo>
                  <a:close/>
                </a:path>
              </a:pathLst>
            </a:custGeom>
            <a:solidFill>
              <a:srgbClr val="9F2937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7DF9E80-7E1D-37D8-52E5-0EDE1BAB0210}"/>
                </a:ext>
              </a:extLst>
            </p:cNvPr>
            <p:cNvSpPr/>
            <p:nvPr/>
          </p:nvSpPr>
          <p:spPr>
            <a:xfrm>
              <a:off x="2339755" y="2081465"/>
              <a:ext cx="41436" cy="121240"/>
            </a:xfrm>
            <a:custGeom>
              <a:avLst/>
              <a:gdLst>
                <a:gd name="connsiteX0" fmla="*/ 9482 w 41436"/>
                <a:gd name="connsiteY0" fmla="*/ 121240 h 121240"/>
                <a:gd name="connsiteX1" fmla="*/ 475 w 41436"/>
                <a:gd name="connsiteY1" fmla="*/ 117141 h 121240"/>
                <a:gd name="connsiteX2" fmla="*/ 34668 w 41436"/>
                <a:gd name="connsiteY2" fmla="*/ 0 h 121240"/>
                <a:gd name="connsiteX3" fmla="*/ 41436 w 41436"/>
                <a:gd name="connsiteY3" fmla="*/ 5366 h 121240"/>
                <a:gd name="connsiteX4" fmla="*/ 9482 w 41436"/>
                <a:gd name="connsiteY4" fmla="*/ 121240 h 121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36" h="121240">
                  <a:moveTo>
                    <a:pt x="9482" y="121240"/>
                  </a:moveTo>
                  <a:cubicBezTo>
                    <a:pt x="6488" y="119892"/>
                    <a:pt x="3441" y="118570"/>
                    <a:pt x="475" y="117141"/>
                  </a:cubicBezTo>
                  <a:cubicBezTo>
                    <a:pt x="-4703" y="50724"/>
                    <a:pt x="34156" y="620"/>
                    <a:pt x="34668" y="0"/>
                  </a:cubicBezTo>
                  <a:lnTo>
                    <a:pt x="41436" y="5366"/>
                  </a:lnTo>
                  <a:cubicBezTo>
                    <a:pt x="40924" y="5987"/>
                    <a:pt x="2228" y="55928"/>
                    <a:pt x="9482" y="121240"/>
                  </a:cubicBezTo>
                  <a:close/>
                </a:path>
              </a:pathLst>
            </a:custGeom>
            <a:solidFill>
              <a:sysClr val="window" lastClr="FFFFFF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00CD9BA5-D005-F40F-09D8-A8D134F6421A}"/>
                </a:ext>
              </a:extLst>
            </p:cNvPr>
            <p:cNvSpPr/>
            <p:nvPr/>
          </p:nvSpPr>
          <p:spPr>
            <a:xfrm>
              <a:off x="2678952" y="1801789"/>
              <a:ext cx="36603" cy="119500"/>
            </a:xfrm>
            <a:custGeom>
              <a:avLst/>
              <a:gdLst>
                <a:gd name="connsiteX0" fmla="*/ 34382 w 36603"/>
                <a:gd name="connsiteY0" fmla="*/ 54832 h 119500"/>
                <a:gd name="connsiteX1" fmla="*/ 16099 w 36603"/>
                <a:gd name="connsiteY1" fmla="*/ 21232 h 119500"/>
                <a:gd name="connsiteX2" fmla="*/ 0 w 36603"/>
                <a:gd name="connsiteY2" fmla="*/ 1304 h 119500"/>
                <a:gd name="connsiteX3" fmla="*/ 25213 w 36603"/>
                <a:gd name="connsiteY3" fmla="*/ 119308 h 119500"/>
                <a:gd name="connsiteX4" fmla="*/ 34382 w 36603"/>
                <a:gd name="connsiteY4" fmla="*/ 54832 h 11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03" h="119500">
                  <a:moveTo>
                    <a:pt x="34382" y="54832"/>
                  </a:moveTo>
                  <a:cubicBezTo>
                    <a:pt x="34382" y="54832"/>
                    <a:pt x="18580" y="50086"/>
                    <a:pt x="16099" y="21232"/>
                  </a:cubicBezTo>
                  <a:cubicBezTo>
                    <a:pt x="13618" y="-7622"/>
                    <a:pt x="0" y="1304"/>
                    <a:pt x="0" y="1304"/>
                  </a:cubicBezTo>
                  <a:cubicBezTo>
                    <a:pt x="0" y="1304"/>
                    <a:pt x="7092" y="115020"/>
                    <a:pt x="25213" y="119308"/>
                  </a:cubicBezTo>
                  <a:cubicBezTo>
                    <a:pt x="43362" y="123596"/>
                    <a:pt x="34382" y="54832"/>
                    <a:pt x="34382" y="54832"/>
                  </a:cubicBezTo>
                  <a:close/>
                </a:path>
              </a:pathLst>
            </a:custGeom>
            <a:solidFill>
              <a:srgbClr val="F8B68F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4969847-5E58-E2A7-8EB5-C38055F2D30F}"/>
                </a:ext>
              </a:extLst>
            </p:cNvPr>
            <p:cNvSpPr/>
            <p:nvPr/>
          </p:nvSpPr>
          <p:spPr>
            <a:xfrm>
              <a:off x="2205318" y="2464062"/>
              <a:ext cx="258137" cy="775655"/>
            </a:xfrm>
            <a:custGeom>
              <a:avLst/>
              <a:gdLst>
                <a:gd name="connsiteX0" fmla="*/ 256152 w 258137"/>
                <a:gd name="connsiteY0" fmla="*/ 0 h 775655"/>
                <a:gd name="connsiteX1" fmla="*/ 90499 w 258137"/>
                <a:gd name="connsiteY1" fmla="*/ 775656 h 775655"/>
                <a:gd name="connsiteX2" fmla="*/ 0 w 258137"/>
                <a:gd name="connsiteY2" fmla="*/ 775656 h 775655"/>
                <a:gd name="connsiteX3" fmla="*/ 62750 w 258137"/>
                <a:gd name="connsiteY3" fmla="*/ 180970 h 775655"/>
                <a:gd name="connsiteX4" fmla="*/ 53878 w 258137"/>
                <a:gd name="connsiteY4" fmla="*/ 0 h 775655"/>
                <a:gd name="connsiteX5" fmla="*/ 256152 w 258137"/>
                <a:gd name="connsiteY5" fmla="*/ 0 h 7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137" h="775655">
                  <a:moveTo>
                    <a:pt x="256152" y="0"/>
                  </a:moveTo>
                  <a:cubicBezTo>
                    <a:pt x="279424" y="295900"/>
                    <a:pt x="90499" y="775656"/>
                    <a:pt x="90499" y="775656"/>
                  </a:cubicBezTo>
                  <a:lnTo>
                    <a:pt x="0" y="775656"/>
                  </a:lnTo>
                  <a:cubicBezTo>
                    <a:pt x="0" y="775656"/>
                    <a:pt x="61510" y="468888"/>
                    <a:pt x="62750" y="180970"/>
                  </a:cubicBezTo>
                  <a:cubicBezTo>
                    <a:pt x="63020" y="118651"/>
                    <a:pt x="60485" y="57249"/>
                    <a:pt x="53878" y="0"/>
                  </a:cubicBezTo>
                  <a:cubicBezTo>
                    <a:pt x="116359" y="0"/>
                    <a:pt x="199442" y="0"/>
                    <a:pt x="256152" y="0"/>
                  </a:cubicBezTo>
                  <a:close/>
                </a:path>
              </a:pathLst>
            </a:custGeom>
            <a:solidFill>
              <a:srgbClr val="213D4F"/>
            </a:solidFill>
            <a:ln w="269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</a:endParaRPr>
            </a:p>
          </p:txBody>
        </p:sp>
      </p:grpSp>
      <p:grpSp>
        <p:nvGrpSpPr>
          <p:cNvPr id="173" name="Graphic 1">
            <a:extLst>
              <a:ext uri="{FF2B5EF4-FFF2-40B4-BE49-F238E27FC236}">
                <a16:creationId xmlns:a16="http://schemas.microsoft.com/office/drawing/2014/main" id="{5FA71DE1-D97A-0392-76BC-A7B833F6D8DF}"/>
              </a:ext>
            </a:extLst>
          </p:cNvPr>
          <p:cNvGrpSpPr/>
          <p:nvPr/>
        </p:nvGrpSpPr>
        <p:grpSpPr>
          <a:xfrm>
            <a:off x="10578352" y="4920483"/>
            <a:ext cx="1297918" cy="2222341"/>
            <a:chOff x="5088804" y="1016741"/>
            <a:chExt cx="1012168" cy="1733070"/>
          </a:xfrm>
          <a:solidFill>
            <a:srgbClr val="000000"/>
          </a:solidFill>
        </p:grpSpPr>
        <p:grpSp>
          <p:nvGrpSpPr>
            <p:cNvPr id="174" name="Graphic 1">
              <a:extLst>
                <a:ext uri="{FF2B5EF4-FFF2-40B4-BE49-F238E27FC236}">
                  <a16:creationId xmlns:a16="http://schemas.microsoft.com/office/drawing/2014/main" id="{0A4D9741-DF74-5012-876D-F22BBF4D343B}"/>
                </a:ext>
              </a:extLst>
            </p:cNvPr>
            <p:cNvGrpSpPr/>
            <p:nvPr/>
          </p:nvGrpSpPr>
          <p:grpSpPr>
            <a:xfrm>
              <a:off x="5870428" y="2344401"/>
              <a:ext cx="230544" cy="199924"/>
              <a:chOff x="5870428" y="2344401"/>
              <a:chExt cx="230544" cy="199924"/>
            </a:xfrm>
            <a:solidFill>
              <a:srgbClr val="000000"/>
            </a:solidFill>
          </p:grpSpPr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30531361-588C-26BA-ABD7-9B1BC48B3A1A}"/>
                  </a:ext>
                </a:extLst>
              </p:cNvPr>
              <p:cNvSpPr/>
              <p:nvPr/>
            </p:nvSpPr>
            <p:spPr>
              <a:xfrm>
                <a:off x="5870428" y="2344401"/>
                <a:ext cx="174509" cy="121051"/>
              </a:xfrm>
              <a:custGeom>
                <a:avLst/>
                <a:gdLst>
                  <a:gd name="connsiteX0" fmla="*/ 2241 w 174509"/>
                  <a:gd name="connsiteY0" fmla="*/ 96563 h 121051"/>
                  <a:gd name="connsiteX1" fmla="*/ 173505 w 174509"/>
                  <a:gd name="connsiteY1" fmla="*/ 121051 h 121051"/>
                  <a:gd name="connsiteX2" fmla="*/ 174509 w 174509"/>
                  <a:gd name="connsiteY2" fmla="*/ 114408 h 121051"/>
                  <a:gd name="connsiteX3" fmla="*/ 0 w 174509"/>
                  <a:gd name="connsiteY3" fmla="*/ 0 h 121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4509" h="121051">
                    <a:moveTo>
                      <a:pt x="2241" y="96563"/>
                    </a:moveTo>
                    <a:lnTo>
                      <a:pt x="173505" y="121051"/>
                    </a:lnTo>
                    <a:lnTo>
                      <a:pt x="174509" y="1144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B690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grpSp>
            <p:nvGrpSpPr>
              <p:cNvPr id="197" name="Graphic 1">
                <a:extLst>
                  <a:ext uri="{FF2B5EF4-FFF2-40B4-BE49-F238E27FC236}">
                    <a16:creationId xmlns:a16="http://schemas.microsoft.com/office/drawing/2014/main" id="{151DA76D-7348-61A8-DC54-19844755EE68}"/>
                  </a:ext>
                </a:extLst>
              </p:cNvPr>
              <p:cNvGrpSpPr/>
              <p:nvPr/>
            </p:nvGrpSpPr>
            <p:grpSpPr>
              <a:xfrm>
                <a:off x="5871342" y="2425281"/>
                <a:ext cx="229629" cy="119044"/>
                <a:chOff x="5871342" y="2425281"/>
                <a:chExt cx="229629" cy="119044"/>
              </a:xfrm>
              <a:solidFill>
                <a:srgbClr val="D88103"/>
              </a:solidFill>
            </p:grpSpPr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071C583F-0229-9C10-0B94-73DE899B86A1}"/>
                    </a:ext>
                  </a:extLst>
                </p:cNvPr>
                <p:cNvSpPr/>
                <p:nvPr/>
              </p:nvSpPr>
              <p:spPr>
                <a:xfrm>
                  <a:off x="5871342" y="2425281"/>
                  <a:ext cx="229629" cy="66389"/>
                </a:xfrm>
                <a:custGeom>
                  <a:avLst/>
                  <a:gdLst>
                    <a:gd name="connsiteX0" fmla="*/ 3489 w 229629"/>
                    <a:gd name="connsiteY0" fmla="*/ 28893 h 66389"/>
                    <a:gd name="connsiteX1" fmla="*/ 20793 w 229629"/>
                    <a:gd name="connsiteY1" fmla="*/ 50987 h 66389"/>
                    <a:gd name="connsiteX2" fmla="*/ 37480 w 229629"/>
                    <a:gd name="connsiteY2" fmla="*/ 57013 h 66389"/>
                    <a:gd name="connsiteX3" fmla="*/ 77418 w 229629"/>
                    <a:gd name="connsiteY3" fmla="*/ 59639 h 66389"/>
                    <a:gd name="connsiteX4" fmla="*/ 134274 w 229629"/>
                    <a:gd name="connsiteY4" fmla="*/ 63347 h 66389"/>
                    <a:gd name="connsiteX5" fmla="*/ 187500 w 229629"/>
                    <a:gd name="connsiteY5" fmla="*/ 63424 h 66389"/>
                    <a:gd name="connsiteX6" fmla="*/ 229602 w 229629"/>
                    <a:gd name="connsiteY6" fmla="*/ 36618 h 66389"/>
                    <a:gd name="connsiteX7" fmla="*/ 222263 w 229629"/>
                    <a:gd name="connsiteY7" fmla="*/ 27735 h 66389"/>
                    <a:gd name="connsiteX8" fmla="*/ 128403 w 229629"/>
                    <a:gd name="connsiteY8" fmla="*/ 22945 h 66389"/>
                    <a:gd name="connsiteX9" fmla="*/ 940 w 229629"/>
                    <a:gd name="connsiteY9" fmla="*/ 2 h 66389"/>
                    <a:gd name="connsiteX10" fmla="*/ 13 w 229629"/>
                    <a:gd name="connsiteY10" fmla="*/ 11203 h 66389"/>
                    <a:gd name="connsiteX11" fmla="*/ 3489 w 229629"/>
                    <a:gd name="connsiteY11" fmla="*/ 28893 h 66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29629" h="66389">
                      <a:moveTo>
                        <a:pt x="3489" y="28893"/>
                      </a:moveTo>
                      <a:cubicBezTo>
                        <a:pt x="7120" y="37854"/>
                        <a:pt x="13378" y="45966"/>
                        <a:pt x="20793" y="50987"/>
                      </a:cubicBezTo>
                      <a:cubicBezTo>
                        <a:pt x="25737" y="54309"/>
                        <a:pt x="31531" y="56626"/>
                        <a:pt x="37480" y="57013"/>
                      </a:cubicBezTo>
                      <a:lnTo>
                        <a:pt x="77418" y="59639"/>
                      </a:lnTo>
                      <a:cubicBezTo>
                        <a:pt x="96345" y="60875"/>
                        <a:pt x="115348" y="62111"/>
                        <a:pt x="134274" y="63347"/>
                      </a:cubicBezTo>
                      <a:cubicBezTo>
                        <a:pt x="152197" y="64506"/>
                        <a:pt x="170041" y="69527"/>
                        <a:pt x="187500" y="63424"/>
                      </a:cubicBezTo>
                      <a:cubicBezTo>
                        <a:pt x="196538" y="60257"/>
                        <a:pt x="228520" y="48206"/>
                        <a:pt x="229602" y="36618"/>
                      </a:cubicBezTo>
                      <a:cubicBezTo>
                        <a:pt x="229988" y="32447"/>
                        <a:pt x="226357" y="28584"/>
                        <a:pt x="222263" y="27735"/>
                      </a:cubicBezTo>
                      <a:cubicBezTo>
                        <a:pt x="191208" y="31520"/>
                        <a:pt x="151888" y="28198"/>
                        <a:pt x="128403" y="22945"/>
                      </a:cubicBezTo>
                      <a:cubicBezTo>
                        <a:pt x="67916" y="12516"/>
                        <a:pt x="74869" y="3401"/>
                        <a:pt x="940" y="2"/>
                      </a:cubicBezTo>
                      <a:cubicBezTo>
                        <a:pt x="399" y="-153"/>
                        <a:pt x="13" y="10431"/>
                        <a:pt x="13" y="11203"/>
                      </a:cubicBezTo>
                      <a:cubicBezTo>
                        <a:pt x="-141" y="17074"/>
                        <a:pt x="1094" y="23100"/>
                        <a:pt x="3489" y="28893"/>
                      </a:cubicBezTo>
                      <a:close/>
                    </a:path>
                  </a:pathLst>
                </a:custGeom>
                <a:solidFill>
                  <a:srgbClr val="81212C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199" name="Freeform: Shape 198">
                  <a:extLst>
                    <a:ext uri="{FF2B5EF4-FFF2-40B4-BE49-F238E27FC236}">
                      <a16:creationId xmlns:a16="http://schemas.microsoft.com/office/drawing/2014/main" id="{D7AE3B9A-16B5-17FB-3BDB-0EF42C9745CC}"/>
                    </a:ext>
                  </a:extLst>
                </p:cNvPr>
                <p:cNvSpPr/>
                <p:nvPr/>
              </p:nvSpPr>
              <p:spPr>
                <a:xfrm>
                  <a:off x="5886419" y="2466843"/>
                  <a:ext cx="60409" cy="77482"/>
                </a:xfrm>
                <a:custGeom>
                  <a:avLst/>
                  <a:gdLst>
                    <a:gd name="connsiteX0" fmla="*/ 0 w 60409"/>
                    <a:gd name="connsiteY0" fmla="*/ 4635 h 77482"/>
                    <a:gd name="connsiteX1" fmla="*/ 50058 w 60409"/>
                    <a:gd name="connsiteY1" fmla="*/ 77482 h 77482"/>
                    <a:gd name="connsiteX2" fmla="*/ 60410 w 60409"/>
                    <a:gd name="connsiteY2" fmla="*/ 73156 h 77482"/>
                    <a:gd name="connsiteX3" fmla="*/ 25725 w 60409"/>
                    <a:gd name="connsiteY3" fmla="*/ 0 h 774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409" h="77482">
                      <a:moveTo>
                        <a:pt x="0" y="4635"/>
                      </a:moveTo>
                      <a:lnTo>
                        <a:pt x="50058" y="77482"/>
                      </a:lnTo>
                      <a:lnTo>
                        <a:pt x="60410" y="73156"/>
                      </a:lnTo>
                      <a:lnTo>
                        <a:pt x="25725" y="0"/>
                      </a:lnTo>
                      <a:close/>
                    </a:path>
                  </a:pathLst>
                </a:custGeom>
                <a:solidFill>
                  <a:srgbClr val="81212C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</p:grpSp>
        </p:grp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6C6705D-57E0-9F7A-1069-97CB1CB3053B}"/>
                </a:ext>
              </a:extLst>
            </p:cNvPr>
            <p:cNvSpPr/>
            <p:nvPr/>
          </p:nvSpPr>
          <p:spPr>
            <a:xfrm>
              <a:off x="5216965" y="1772129"/>
              <a:ext cx="733262" cy="661419"/>
            </a:xfrm>
            <a:custGeom>
              <a:avLst/>
              <a:gdLst>
                <a:gd name="connsiteX0" fmla="*/ 0 w 733262"/>
                <a:gd name="connsiteY0" fmla="*/ 206336 h 661419"/>
                <a:gd name="connsiteX1" fmla="*/ 352649 w 733262"/>
                <a:gd name="connsiteY1" fmla="*/ 259562 h 661419"/>
                <a:gd name="connsiteX2" fmla="*/ 424337 w 733262"/>
                <a:gd name="connsiteY2" fmla="*/ 295638 h 661419"/>
                <a:gd name="connsiteX3" fmla="*/ 642261 w 733262"/>
                <a:gd name="connsiteY3" fmla="*/ 661419 h 661419"/>
                <a:gd name="connsiteX4" fmla="*/ 733262 w 733262"/>
                <a:gd name="connsiteY4" fmla="*/ 616691 h 661419"/>
                <a:gd name="connsiteX5" fmla="*/ 514875 w 733262"/>
                <a:gd name="connsiteY5" fmla="*/ 131094 h 661419"/>
                <a:gd name="connsiteX6" fmla="*/ 450912 w 733262"/>
                <a:gd name="connsiteY6" fmla="*/ 80727 h 661419"/>
                <a:gd name="connsiteX7" fmla="*/ 16532 w 733262"/>
                <a:gd name="connsiteY7" fmla="*/ 0 h 661419"/>
                <a:gd name="connsiteX8" fmla="*/ 0 w 733262"/>
                <a:gd name="connsiteY8" fmla="*/ 206336 h 661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3262" h="661419">
                  <a:moveTo>
                    <a:pt x="0" y="206336"/>
                  </a:moveTo>
                  <a:lnTo>
                    <a:pt x="352649" y="259562"/>
                  </a:lnTo>
                  <a:cubicBezTo>
                    <a:pt x="390965" y="267982"/>
                    <a:pt x="403866" y="262111"/>
                    <a:pt x="424337" y="295638"/>
                  </a:cubicBezTo>
                  <a:lnTo>
                    <a:pt x="642261" y="661419"/>
                  </a:lnTo>
                  <a:lnTo>
                    <a:pt x="733262" y="616691"/>
                  </a:lnTo>
                  <a:lnTo>
                    <a:pt x="514875" y="131094"/>
                  </a:lnTo>
                  <a:cubicBezTo>
                    <a:pt x="503133" y="104829"/>
                    <a:pt x="479262" y="85980"/>
                    <a:pt x="450912" y="80727"/>
                  </a:cubicBezTo>
                  <a:lnTo>
                    <a:pt x="16532" y="0"/>
                  </a:lnTo>
                  <a:lnTo>
                    <a:pt x="0" y="206336"/>
                  </a:lnTo>
                  <a:close/>
                </a:path>
              </a:pathLst>
            </a:custGeom>
            <a:solidFill>
              <a:srgbClr val="9F2937"/>
            </a:solidFill>
            <a:ln w="77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  <a:latin typeface="Segoe UI"/>
              </a:endParaRPr>
            </a:p>
          </p:txBody>
        </p:sp>
        <p:grpSp>
          <p:nvGrpSpPr>
            <p:cNvPr id="176" name="Graphic 1">
              <a:extLst>
                <a:ext uri="{FF2B5EF4-FFF2-40B4-BE49-F238E27FC236}">
                  <a16:creationId xmlns:a16="http://schemas.microsoft.com/office/drawing/2014/main" id="{23EFA05E-998D-128B-EA8D-3BD7E5C3908D}"/>
                </a:ext>
              </a:extLst>
            </p:cNvPr>
            <p:cNvGrpSpPr/>
            <p:nvPr/>
          </p:nvGrpSpPr>
          <p:grpSpPr>
            <a:xfrm>
              <a:off x="5786800" y="2539382"/>
              <a:ext cx="216040" cy="210430"/>
              <a:chOff x="5786800" y="2539382"/>
              <a:chExt cx="216040" cy="210430"/>
            </a:xfrm>
            <a:solidFill>
              <a:srgbClr val="000000"/>
            </a:solidFill>
          </p:grpSpPr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7F4FAF79-4683-0C99-71A5-F1E77C06DED9}"/>
                  </a:ext>
                </a:extLst>
              </p:cNvPr>
              <p:cNvSpPr/>
              <p:nvPr/>
            </p:nvSpPr>
            <p:spPr>
              <a:xfrm>
                <a:off x="5788697" y="2539382"/>
                <a:ext cx="160681" cy="164157"/>
              </a:xfrm>
              <a:custGeom>
                <a:avLst/>
                <a:gdLst>
                  <a:gd name="connsiteX0" fmla="*/ 0 w 160681"/>
                  <a:gd name="connsiteY0" fmla="*/ 93396 h 164157"/>
                  <a:gd name="connsiteX1" fmla="*/ 157823 w 160681"/>
                  <a:gd name="connsiteY1" fmla="*/ 164157 h 164157"/>
                  <a:gd name="connsiteX2" fmla="*/ 160682 w 160681"/>
                  <a:gd name="connsiteY2" fmla="*/ 157977 h 164157"/>
                  <a:gd name="connsiteX3" fmla="*/ 24411 w 160681"/>
                  <a:gd name="connsiteY3" fmla="*/ 0 h 164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681" h="164157">
                    <a:moveTo>
                      <a:pt x="0" y="93396"/>
                    </a:moveTo>
                    <a:lnTo>
                      <a:pt x="157823" y="164157"/>
                    </a:lnTo>
                    <a:lnTo>
                      <a:pt x="160682" y="157977"/>
                    </a:lnTo>
                    <a:lnTo>
                      <a:pt x="24411" y="0"/>
                    </a:lnTo>
                    <a:close/>
                  </a:path>
                </a:pathLst>
              </a:custGeom>
              <a:solidFill>
                <a:srgbClr val="F8B690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grpSp>
            <p:nvGrpSpPr>
              <p:cNvPr id="193" name="Graphic 1">
                <a:extLst>
                  <a:ext uri="{FF2B5EF4-FFF2-40B4-BE49-F238E27FC236}">
                    <a16:creationId xmlns:a16="http://schemas.microsoft.com/office/drawing/2014/main" id="{806B4F40-A38D-7ADE-1444-325277923B80}"/>
                  </a:ext>
                </a:extLst>
              </p:cNvPr>
              <p:cNvGrpSpPr/>
              <p:nvPr/>
            </p:nvGrpSpPr>
            <p:grpSpPr>
              <a:xfrm>
                <a:off x="5786800" y="2617707"/>
                <a:ext cx="216040" cy="132105"/>
                <a:chOff x="5786800" y="2617707"/>
                <a:chExt cx="216040" cy="132105"/>
              </a:xfrm>
              <a:solidFill>
                <a:srgbClr val="D88103"/>
              </a:solidFill>
            </p:grpSpPr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6EBE6667-D65B-1A09-B5D1-EB65434CF88C}"/>
                    </a:ext>
                  </a:extLst>
                </p:cNvPr>
                <p:cNvSpPr/>
                <p:nvPr/>
              </p:nvSpPr>
              <p:spPr>
                <a:xfrm>
                  <a:off x="5786800" y="2617707"/>
                  <a:ext cx="216040" cy="112411"/>
                </a:xfrm>
                <a:custGeom>
                  <a:avLst/>
                  <a:gdLst>
                    <a:gd name="connsiteX0" fmla="*/ 275 w 216040"/>
                    <a:gd name="connsiteY0" fmla="*/ 28358 h 112411"/>
                    <a:gd name="connsiteX1" fmla="*/ 10858 w 216040"/>
                    <a:gd name="connsiteY1" fmla="*/ 54391 h 112411"/>
                    <a:gd name="connsiteX2" fmla="*/ 25227 w 216040"/>
                    <a:gd name="connsiteY2" fmla="*/ 64820 h 112411"/>
                    <a:gd name="connsiteX3" fmla="*/ 62925 w 216040"/>
                    <a:gd name="connsiteY3" fmla="*/ 78339 h 112411"/>
                    <a:gd name="connsiteX4" fmla="*/ 116614 w 216040"/>
                    <a:gd name="connsiteY4" fmla="*/ 97574 h 112411"/>
                    <a:gd name="connsiteX5" fmla="*/ 167754 w 216040"/>
                    <a:gd name="connsiteY5" fmla="*/ 112329 h 112411"/>
                    <a:gd name="connsiteX6" fmla="*/ 215572 w 216040"/>
                    <a:gd name="connsiteY6" fmla="*/ 98192 h 112411"/>
                    <a:gd name="connsiteX7" fmla="*/ 210937 w 216040"/>
                    <a:gd name="connsiteY7" fmla="*/ 87609 h 112411"/>
                    <a:gd name="connsiteX8" fmla="*/ 122022 w 216040"/>
                    <a:gd name="connsiteY8" fmla="*/ 57172 h 112411"/>
                    <a:gd name="connsiteX9" fmla="*/ 5837 w 216040"/>
                    <a:gd name="connsiteY9" fmla="*/ 7 h 112411"/>
                    <a:gd name="connsiteX10" fmla="*/ 1820 w 216040"/>
                    <a:gd name="connsiteY10" fmla="*/ 10590 h 112411"/>
                    <a:gd name="connsiteX11" fmla="*/ 275 w 216040"/>
                    <a:gd name="connsiteY11" fmla="*/ 28358 h 112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6040" h="112411">
                      <a:moveTo>
                        <a:pt x="275" y="28358"/>
                      </a:moveTo>
                      <a:cubicBezTo>
                        <a:pt x="1357" y="37937"/>
                        <a:pt x="5064" y="47516"/>
                        <a:pt x="10858" y="54391"/>
                      </a:cubicBezTo>
                      <a:cubicBezTo>
                        <a:pt x="14721" y="58949"/>
                        <a:pt x="19588" y="62811"/>
                        <a:pt x="25227" y="64820"/>
                      </a:cubicBezTo>
                      <a:lnTo>
                        <a:pt x="62925" y="78339"/>
                      </a:lnTo>
                      <a:cubicBezTo>
                        <a:pt x="80847" y="84751"/>
                        <a:pt x="98692" y="91162"/>
                        <a:pt x="116614" y="97574"/>
                      </a:cubicBezTo>
                      <a:cubicBezTo>
                        <a:pt x="133532" y="103600"/>
                        <a:pt x="149291" y="113411"/>
                        <a:pt x="167754" y="112329"/>
                      </a:cubicBezTo>
                      <a:cubicBezTo>
                        <a:pt x="177333" y="111788"/>
                        <a:pt x="211401" y="108930"/>
                        <a:pt x="215572" y="98192"/>
                      </a:cubicBezTo>
                      <a:cubicBezTo>
                        <a:pt x="217117" y="94252"/>
                        <a:pt x="214645" y="89540"/>
                        <a:pt x="210937" y="87609"/>
                      </a:cubicBezTo>
                      <a:cubicBezTo>
                        <a:pt x="180037" y="82665"/>
                        <a:pt x="143188" y="68683"/>
                        <a:pt x="122022" y="57172"/>
                      </a:cubicBezTo>
                      <a:cubicBezTo>
                        <a:pt x="66710" y="30521"/>
                        <a:pt x="75980" y="23646"/>
                        <a:pt x="5837" y="7"/>
                      </a:cubicBezTo>
                      <a:cubicBezTo>
                        <a:pt x="5296" y="-302"/>
                        <a:pt x="2052" y="9818"/>
                        <a:pt x="1820" y="10590"/>
                      </a:cubicBezTo>
                      <a:cubicBezTo>
                        <a:pt x="43" y="16075"/>
                        <a:pt x="-343" y="22255"/>
                        <a:pt x="275" y="28358"/>
                      </a:cubicBezTo>
                      <a:close/>
                    </a:path>
                  </a:pathLst>
                </a:custGeom>
                <a:solidFill>
                  <a:srgbClr val="81212C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2EEF5E94-D95A-4808-F4E2-E74BFD581FB3}"/>
                    </a:ext>
                  </a:extLst>
                </p:cNvPr>
                <p:cNvSpPr/>
                <p:nvPr/>
              </p:nvSpPr>
              <p:spPr>
                <a:xfrm>
                  <a:off x="5793487" y="2665918"/>
                  <a:ext cx="39165" cy="83893"/>
                </a:xfrm>
                <a:custGeom>
                  <a:avLst/>
                  <a:gdLst>
                    <a:gd name="connsiteX0" fmla="*/ 0 w 39165"/>
                    <a:gd name="connsiteY0" fmla="*/ 0 h 83893"/>
                    <a:gd name="connsiteX1" fmla="*/ 28119 w 39165"/>
                    <a:gd name="connsiteY1" fmla="*/ 83894 h 83893"/>
                    <a:gd name="connsiteX2" fmla="*/ 39166 w 39165"/>
                    <a:gd name="connsiteY2" fmla="*/ 82504 h 83893"/>
                    <a:gd name="connsiteX3" fmla="*/ 25956 w 39165"/>
                    <a:gd name="connsiteY3" fmla="*/ 2626 h 8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9165" h="83893">
                      <a:moveTo>
                        <a:pt x="0" y="0"/>
                      </a:moveTo>
                      <a:lnTo>
                        <a:pt x="28119" y="83894"/>
                      </a:lnTo>
                      <a:lnTo>
                        <a:pt x="39166" y="82504"/>
                      </a:lnTo>
                      <a:lnTo>
                        <a:pt x="25956" y="2626"/>
                      </a:lnTo>
                      <a:close/>
                    </a:path>
                  </a:pathLst>
                </a:custGeom>
                <a:solidFill>
                  <a:srgbClr val="81212C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</p:grpSp>
        </p:grp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D2A17F5-DA79-5922-A5F4-CC56188CA26B}"/>
                </a:ext>
              </a:extLst>
            </p:cNvPr>
            <p:cNvSpPr/>
            <p:nvPr/>
          </p:nvSpPr>
          <p:spPr>
            <a:xfrm>
              <a:off x="5094987" y="1742437"/>
              <a:ext cx="788032" cy="882224"/>
            </a:xfrm>
            <a:custGeom>
              <a:avLst/>
              <a:gdLst>
                <a:gd name="connsiteX0" fmla="*/ 0 w 788032"/>
                <a:gd name="connsiteY0" fmla="*/ 2037 h 882224"/>
                <a:gd name="connsiteX1" fmla="*/ 23947 w 788032"/>
                <a:gd name="connsiteY1" fmla="*/ 117526 h 882224"/>
                <a:gd name="connsiteX2" fmla="*/ 318349 w 788032"/>
                <a:gd name="connsiteY2" fmla="*/ 382882 h 882224"/>
                <a:gd name="connsiteX3" fmla="*/ 411668 w 788032"/>
                <a:gd name="connsiteY3" fmla="*/ 468862 h 882224"/>
                <a:gd name="connsiteX4" fmla="*/ 491545 w 788032"/>
                <a:gd name="connsiteY4" fmla="*/ 582729 h 882224"/>
                <a:gd name="connsiteX5" fmla="*/ 697263 w 788032"/>
                <a:gd name="connsiteY5" fmla="*/ 882152 h 882224"/>
                <a:gd name="connsiteX6" fmla="*/ 788033 w 788032"/>
                <a:gd name="connsiteY6" fmla="*/ 852179 h 882224"/>
                <a:gd name="connsiteX7" fmla="*/ 487683 w 788032"/>
                <a:gd name="connsiteY7" fmla="*/ 306945 h 882224"/>
                <a:gd name="connsiteX8" fmla="*/ 474627 w 788032"/>
                <a:gd name="connsiteY8" fmla="*/ 289332 h 882224"/>
                <a:gd name="connsiteX9" fmla="*/ 339130 w 788032"/>
                <a:gd name="connsiteY9" fmla="*/ 135835 h 882224"/>
                <a:gd name="connsiteX10" fmla="*/ 266283 w 788032"/>
                <a:gd name="connsiteY10" fmla="*/ 69476 h 882224"/>
                <a:gd name="connsiteX11" fmla="*/ 202396 w 788032"/>
                <a:gd name="connsiteY11" fmla="*/ 2268 h 882224"/>
                <a:gd name="connsiteX12" fmla="*/ 0 w 788032"/>
                <a:gd name="connsiteY12" fmla="*/ 2037 h 88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032" h="882224">
                  <a:moveTo>
                    <a:pt x="0" y="2037"/>
                  </a:moveTo>
                  <a:cubicBezTo>
                    <a:pt x="6953" y="1187"/>
                    <a:pt x="21630" y="107947"/>
                    <a:pt x="23947" y="117526"/>
                  </a:cubicBezTo>
                  <a:cubicBezTo>
                    <a:pt x="58865" y="261290"/>
                    <a:pt x="211126" y="302773"/>
                    <a:pt x="318349" y="382882"/>
                  </a:cubicBezTo>
                  <a:cubicBezTo>
                    <a:pt x="363309" y="416486"/>
                    <a:pt x="374588" y="427378"/>
                    <a:pt x="411668" y="468862"/>
                  </a:cubicBezTo>
                  <a:cubicBezTo>
                    <a:pt x="448980" y="510500"/>
                    <a:pt x="457400" y="538156"/>
                    <a:pt x="491545" y="582729"/>
                  </a:cubicBezTo>
                  <a:cubicBezTo>
                    <a:pt x="502515" y="597020"/>
                    <a:pt x="681272" y="887483"/>
                    <a:pt x="697263" y="882152"/>
                  </a:cubicBezTo>
                  <a:lnTo>
                    <a:pt x="788033" y="852179"/>
                  </a:lnTo>
                  <a:cubicBezTo>
                    <a:pt x="717735" y="730355"/>
                    <a:pt x="571190" y="445455"/>
                    <a:pt x="487683" y="306945"/>
                  </a:cubicBezTo>
                  <a:cubicBezTo>
                    <a:pt x="483897" y="300687"/>
                    <a:pt x="479494" y="294816"/>
                    <a:pt x="474627" y="289332"/>
                  </a:cubicBezTo>
                  <a:cubicBezTo>
                    <a:pt x="419007" y="227377"/>
                    <a:pt x="388106" y="186279"/>
                    <a:pt x="339130" y="135835"/>
                  </a:cubicBezTo>
                  <a:cubicBezTo>
                    <a:pt x="317886" y="110187"/>
                    <a:pt x="293320" y="93270"/>
                    <a:pt x="266283" y="69476"/>
                  </a:cubicBezTo>
                  <a:cubicBezTo>
                    <a:pt x="252068" y="55417"/>
                    <a:pt x="213057" y="34559"/>
                    <a:pt x="202396" y="2268"/>
                  </a:cubicBezTo>
                  <a:cubicBezTo>
                    <a:pt x="202937" y="-2444"/>
                    <a:pt x="2626" y="1573"/>
                    <a:pt x="0" y="2037"/>
                  </a:cubicBezTo>
                  <a:close/>
                </a:path>
              </a:pathLst>
            </a:custGeom>
            <a:solidFill>
              <a:srgbClr val="C03243"/>
            </a:solidFill>
            <a:ln w="77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  <a:latin typeface="Segoe UI"/>
              </a:endParaRPr>
            </a:p>
          </p:txBody>
        </p:sp>
        <p:grpSp>
          <p:nvGrpSpPr>
            <p:cNvPr id="178" name="Graphic 1">
              <a:extLst>
                <a:ext uri="{FF2B5EF4-FFF2-40B4-BE49-F238E27FC236}">
                  <a16:creationId xmlns:a16="http://schemas.microsoft.com/office/drawing/2014/main" id="{BAF480E1-6D85-E6FB-F7DD-FC90E96E7A74}"/>
                </a:ext>
              </a:extLst>
            </p:cNvPr>
            <p:cNvGrpSpPr/>
            <p:nvPr/>
          </p:nvGrpSpPr>
          <p:grpSpPr>
            <a:xfrm>
              <a:off x="5088804" y="1016741"/>
              <a:ext cx="373255" cy="760180"/>
              <a:chOff x="5088804" y="1016741"/>
              <a:chExt cx="373255" cy="760180"/>
            </a:xfrm>
            <a:solidFill>
              <a:srgbClr val="000000"/>
            </a:solidFill>
          </p:grpSpPr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6D970226-3DA6-A6D8-4422-1E59A19798E0}"/>
                  </a:ext>
                </a:extLst>
              </p:cNvPr>
              <p:cNvSpPr/>
              <p:nvPr/>
            </p:nvSpPr>
            <p:spPr>
              <a:xfrm>
                <a:off x="5224382" y="1324925"/>
                <a:ext cx="225803" cy="286599"/>
              </a:xfrm>
              <a:custGeom>
                <a:avLst/>
                <a:gdLst>
                  <a:gd name="connsiteX0" fmla="*/ 169024 w 225803"/>
                  <a:gd name="connsiteY0" fmla="*/ 286600 h 286599"/>
                  <a:gd name="connsiteX1" fmla="*/ 0 w 225803"/>
                  <a:gd name="connsiteY1" fmla="*/ 25879 h 286599"/>
                  <a:gd name="connsiteX2" fmla="*/ 16145 w 225803"/>
                  <a:gd name="connsiteY2" fmla="*/ 11665 h 286599"/>
                  <a:gd name="connsiteX3" fmla="*/ 52299 w 225803"/>
                  <a:gd name="connsiteY3" fmla="*/ 0 h 286599"/>
                  <a:gd name="connsiteX4" fmla="*/ 128313 w 225803"/>
                  <a:gd name="connsiteY4" fmla="*/ 61955 h 286599"/>
                  <a:gd name="connsiteX5" fmla="*/ 225803 w 225803"/>
                  <a:gd name="connsiteY5" fmla="*/ 253228 h 286599"/>
                  <a:gd name="connsiteX6" fmla="*/ 169024 w 225803"/>
                  <a:gd name="connsiteY6" fmla="*/ 286600 h 28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5803" h="286599">
                    <a:moveTo>
                      <a:pt x="169024" y="286600"/>
                    </a:moveTo>
                    <a:lnTo>
                      <a:pt x="0" y="25879"/>
                    </a:lnTo>
                    <a:lnTo>
                      <a:pt x="16145" y="11665"/>
                    </a:lnTo>
                    <a:cubicBezTo>
                      <a:pt x="25106" y="3785"/>
                      <a:pt x="38239" y="77"/>
                      <a:pt x="52299" y="0"/>
                    </a:cubicBezTo>
                    <a:cubicBezTo>
                      <a:pt x="83817" y="-77"/>
                      <a:pt x="112399" y="18695"/>
                      <a:pt x="128313" y="61955"/>
                    </a:cubicBezTo>
                    <a:lnTo>
                      <a:pt x="225803" y="253228"/>
                    </a:lnTo>
                    <a:lnTo>
                      <a:pt x="169024" y="286600"/>
                    </a:lnTo>
                    <a:close/>
                  </a:path>
                </a:pathLst>
              </a:custGeom>
              <a:solidFill>
                <a:srgbClr val="172B38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grpSp>
            <p:nvGrpSpPr>
              <p:cNvPr id="180" name="Graphic 1">
                <a:extLst>
                  <a:ext uri="{FF2B5EF4-FFF2-40B4-BE49-F238E27FC236}">
                    <a16:creationId xmlns:a16="http://schemas.microsoft.com/office/drawing/2014/main" id="{17FB6A39-4495-0A33-FEEB-11783C03C281}"/>
                  </a:ext>
                </a:extLst>
              </p:cNvPr>
              <p:cNvGrpSpPr/>
              <p:nvPr/>
            </p:nvGrpSpPr>
            <p:grpSpPr>
              <a:xfrm>
                <a:off x="5088804" y="1016741"/>
                <a:ext cx="257499" cy="760180"/>
                <a:chOff x="5088804" y="1016741"/>
                <a:chExt cx="257499" cy="760180"/>
              </a:xfrm>
              <a:solidFill>
                <a:srgbClr val="000000"/>
              </a:solidFill>
            </p:grpSpPr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0D2C1D42-0C2A-B634-BD96-894DF641052D}"/>
                    </a:ext>
                  </a:extLst>
                </p:cNvPr>
                <p:cNvSpPr/>
                <p:nvPr/>
              </p:nvSpPr>
              <p:spPr>
                <a:xfrm>
                  <a:off x="5245162" y="1029828"/>
                  <a:ext cx="101141" cy="295716"/>
                </a:xfrm>
                <a:custGeom>
                  <a:avLst/>
                  <a:gdLst>
                    <a:gd name="connsiteX0" fmla="*/ 43106 w 101141"/>
                    <a:gd name="connsiteY0" fmla="*/ 542 h 295716"/>
                    <a:gd name="connsiteX1" fmla="*/ 86521 w 101141"/>
                    <a:gd name="connsiteY1" fmla="*/ 251142 h 295716"/>
                    <a:gd name="connsiteX2" fmla="*/ 89688 w 101141"/>
                    <a:gd name="connsiteY2" fmla="*/ 282120 h 295716"/>
                    <a:gd name="connsiteX3" fmla="*/ 73156 w 101141"/>
                    <a:gd name="connsiteY3" fmla="*/ 295716 h 295716"/>
                    <a:gd name="connsiteX4" fmla="*/ 0 w 101141"/>
                    <a:gd name="connsiteY4" fmla="*/ 286137 h 295716"/>
                    <a:gd name="connsiteX5" fmla="*/ 43106 w 101141"/>
                    <a:gd name="connsiteY5" fmla="*/ 542 h 295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1141" h="295716">
                      <a:moveTo>
                        <a:pt x="43106" y="542"/>
                      </a:moveTo>
                      <a:cubicBezTo>
                        <a:pt x="43106" y="542"/>
                        <a:pt x="136270" y="-23638"/>
                        <a:pt x="86521" y="251142"/>
                      </a:cubicBezTo>
                      <a:cubicBezTo>
                        <a:pt x="84744" y="261108"/>
                        <a:pt x="91928" y="271382"/>
                        <a:pt x="89688" y="282120"/>
                      </a:cubicBezTo>
                      <a:cubicBezTo>
                        <a:pt x="88066" y="289999"/>
                        <a:pt x="81190" y="295716"/>
                        <a:pt x="73156" y="295716"/>
                      </a:cubicBezTo>
                      <a:cubicBezTo>
                        <a:pt x="38857" y="295793"/>
                        <a:pt x="0" y="286137"/>
                        <a:pt x="0" y="286137"/>
                      </a:cubicBezTo>
                      <a:cubicBezTo>
                        <a:pt x="2627" y="264429"/>
                        <a:pt x="43106" y="542"/>
                        <a:pt x="43106" y="542"/>
                      </a:cubicBezTo>
                      <a:close/>
                    </a:path>
                  </a:pathLst>
                </a:custGeom>
                <a:solidFill>
                  <a:srgbClr val="172833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BF738541-2DD6-7718-CE38-CA9BA0540267}"/>
                    </a:ext>
                  </a:extLst>
                </p:cNvPr>
                <p:cNvSpPr/>
                <p:nvPr/>
              </p:nvSpPr>
              <p:spPr>
                <a:xfrm>
                  <a:off x="5194099" y="1221873"/>
                  <a:ext cx="75705" cy="91001"/>
                </a:xfrm>
                <a:custGeom>
                  <a:avLst/>
                  <a:gdLst>
                    <a:gd name="connsiteX0" fmla="*/ 10661 w 75705"/>
                    <a:gd name="connsiteY0" fmla="*/ 0 h 91001"/>
                    <a:gd name="connsiteX1" fmla="*/ 0 w 75705"/>
                    <a:gd name="connsiteY1" fmla="*/ 91001 h 91001"/>
                    <a:gd name="connsiteX2" fmla="*/ 75705 w 75705"/>
                    <a:gd name="connsiteY2" fmla="*/ 91001 h 91001"/>
                    <a:gd name="connsiteX3" fmla="*/ 61646 w 75705"/>
                    <a:gd name="connsiteY3" fmla="*/ 0 h 91001"/>
                    <a:gd name="connsiteX4" fmla="*/ 10661 w 75705"/>
                    <a:gd name="connsiteY4" fmla="*/ 0 h 91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705" h="91001">
                      <a:moveTo>
                        <a:pt x="10661" y="0"/>
                      </a:moveTo>
                      <a:lnTo>
                        <a:pt x="0" y="91001"/>
                      </a:lnTo>
                      <a:lnTo>
                        <a:pt x="75705" y="91001"/>
                      </a:lnTo>
                      <a:cubicBezTo>
                        <a:pt x="75705" y="91001"/>
                        <a:pt x="56238" y="24952"/>
                        <a:pt x="61646" y="0"/>
                      </a:cubicBezTo>
                      <a:cubicBezTo>
                        <a:pt x="50754" y="1082"/>
                        <a:pt x="10661" y="0"/>
                        <a:pt x="10661" y="0"/>
                      </a:cubicBezTo>
                      <a:close/>
                    </a:path>
                  </a:pathLst>
                </a:custGeom>
                <a:solidFill>
                  <a:srgbClr val="E28F79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1723DC22-CD21-BFAD-256F-2F8163D93062}"/>
                    </a:ext>
                  </a:extLst>
                </p:cNvPr>
                <p:cNvSpPr/>
                <p:nvPr/>
              </p:nvSpPr>
              <p:spPr>
                <a:xfrm>
                  <a:off x="5151148" y="1051613"/>
                  <a:ext cx="164821" cy="215734"/>
                </a:xfrm>
                <a:custGeom>
                  <a:avLst/>
                  <a:gdLst>
                    <a:gd name="connsiteX0" fmla="*/ 164621 w 164821"/>
                    <a:gd name="connsiteY0" fmla="*/ 108383 h 215734"/>
                    <a:gd name="connsiteX1" fmla="*/ 124914 w 164821"/>
                    <a:gd name="connsiteY1" fmla="*/ 209581 h 215734"/>
                    <a:gd name="connsiteX2" fmla="*/ 47123 w 164821"/>
                    <a:gd name="connsiteY2" fmla="*/ 190036 h 215734"/>
                    <a:gd name="connsiteX3" fmla="*/ 0 w 164821"/>
                    <a:gd name="connsiteY3" fmla="*/ 110468 h 215734"/>
                    <a:gd name="connsiteX4" fmla="*/ 79104 w 164821"/>
                    <a:gd name="connsiteY4" fmla="*/ 0 h 215734"/>
                    <a:gd name="connsiteX5" fmla="*/ 157900 w 164821"/>
                    <a:gd name="connsiteY5" fmla="*/ 63036 h 215734"/>
                    <a:gd name="connsiteX6" fmla="*/ 164621 w 164821"/>
                    <a:gd name="connsiteY6" fmla="*/ 108383 h 215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4821" h="215734">
                      <a:moveTo>
                        <a:pt x="164621" y="108383"/>
                      </a:moveTo>
                      <a:cubicBezTo>
                        <a:pt x="162921" y="138433"/>
                        <a:pt x="151025" y="190577"/>
                        <a:pt x="124914" y="209581"/>
                      </a:cubicBezTo>
                      <a:cubicBezTo>
                        <a:pt x="101816" y="226421"/>
                        <a:pt x="66204" y="204946"/>
                        <a:pt x="47123" y="190036"/>
                      </a:cubicBezTo>
                      <a:cubicBezTo>
                        <a:pt x="21862" y="170183"/>
                        <a:pt x="7339" y="141291"/>
                        <a:pt x="0" y="110468"/>
                      </a:cubicBezTo>
                      <a:cubicBezTo>
                        <a:pt x="0" y="49440"/>
                        <a:pt x="35381" y="0"/>
                        <a:pt x="79104" y="0"/>
                      </a:cubicBezTo>
                      <a:cubicBezTo>
                        <a:pt x="115721" y="0"/>
                        <a:pt x="145231" y="31055"/>
                        <a:pt x="157900" y="63036"/>
                      </a:cubicBezTo>
                      <a:cubicBezTo>
                        <a:pt x="163694" y="77560"/>
                        <a:pt x="165471" y="92932"/>
                        <a:pt x="164621" y="108383"/>
                      </a:cubicBezTo>
                      <a:close/>
                    </a:path>
                  </a:pathLst>
                </a:custGeom>
                <a:solidFill>
                  <a:srgbClr val="F4AC89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9E6FF5B2-C9C6-004D-7029-8A80E673B1E5}"/>
                    </a:ext>
                  </a:extLst>
                </p:cNvPr>
                <p:cNvSpPr/>
                <p:nvPr/>
              </p:nvSpPr>
              <p:spPr>
                <a:xfrm>
                  <a:off x="5088804" y="1281047"/>
                  <a:ext cx="228896" cy="495874"/>
                </a:xfrm>
                <a:custGeom>
                  <a:avLst/>
                  <a:gdLst>
                    <a:gd name="connsiteX0" fmla="*/ 225575 w 228896"/>
                    <a:gd name="connsiteY0" fmla="*/ 490850 h 495874"/>
                    <a:gd name="connsiteX1" fmla="*/ 3016 w 228896"/>
                    <a:gd name="connsiteY1" fmla="*/ 495871 h 495874"/>
                    <a:gd name="connsiteX2" fmla="*/ 3 w 228896"/>
                    <a:gd name="connsiteY2" fmla="*/ 492859 h 495874"/>
                    <a:gd name="connsiteX3" fmla="*/ 10509 w 228896"/>
                    <a:gd name="connsiteY3" fmla="*/ 105601 h 495874"/>
                    <a:gd name="connsiteX4" fmla="*/ 22020 w 228896"/>
                    <a:gd name="connsiteY4" fmla="*/ 72770 h 495874"/>
                    <a:gd name="connsiteX5" fmla="*/ 118274 w 228896"/>
                    <a:gd name="connsiteY5" fmla="*/ 0 h 495874"/>
                    <a:gd name="connsiteX6" fmla="*/ 175748 w 228896"/>
                    <a:gd name="connsiteY6" fmla="*/ 11819 h 495874"/>
                    <a:gd name="connsiteX7" fmla="*/ 219549 w 228896"/>
                    <a:gd name="connsiteY7" fmla="*/ 113327 h 495874"/>
                    <a:gd name="connsiteX8" fmla="*/ 181078 w 228896"/>
                    <a:gd name="connsiteY8" fmla="*/ 303518 h 495874"/>
                    <a:gd name="connsiteX9" fmla="*/ 228587 w 228896"/>
                    <a:gd name="connsiteY9" fmla="*/ 487992 h 495874"/>
                    <a:gd name="connsiteX10" fmla="*/ 225575 w 228896"/>
                    <a:gd name="connsiteY10" fmla="*/ 490850 h 495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8896" h="495874">
                      <a:moveTo>
                        <a:pt x="225575" y="490850"/>
                      </a:moveTo>
                      <a:lnTo>
                        <a:pt x="3016" y="495871"/>
                      </a:lnTo>
                      <a:cubicBezTo>
                        <a:pt x="1316" y="495949"/>
                        <a:pt x="-74" y="494558"/>
                        <a:pt x="3" y="492859"/>
                      </a:cubicBezTo>
                      <a:lnTo>
                        <a:pt x="10509" y="105601"/>
                      </a:lnTo>
                      <a:cubicBezTo>
                        <a:pt x="11745" y="93164"/>
                        <a:pt x="15840" y="81654"/>
                        <a:pt x="22020" y="72770"/>
                      </a:cubicBezTo>
                      <a:cubicBezTo>
                        <a:pt x="39015" y="48513"/>
                        <a:pt x="86060" y="0"/>
                        <a:pt x="118274" y="0"/>
                      </a:cubicBezTo>
                      <a:cubicBezTo>
                        <a:pt x="118274" y="0"/>
                        <a:pt x="136505" y="18463"/>
                        <a:pt x="175748" y="11819"/>
                      </a:cubicBezTo>
                      <a:cubicBezTo>
                        <a:pt x="180306" y="14523"/>
                        <a:pt x="214760" y="102048"/>
                        <a:pt x="219549" y="113327"/>
                      </a:cubicBezTo>
                      <a:cubicBezTo>
                        <a:pt x="249600" y="183856"/>
                        <a:pt x="199155" y="160218"/>
                        <a:pt x="181078" y="303518"/>
                      </a:cubicBezTo>
                      <a:cubicBezTo>
                        <a:pt x="183782" y="371652"/>
                        <a:pt x="198614" y="416071"/>
                        <a:pt x="228587" y="487992"/>
                      </a:cubicBezTo>
                      <a:cubicBezTo>
                        <a:pt x="228356" y="489614"/>
                        <a:pt x="227120" y="490773"/>
                        <a:pt x="225575" y="490850"/>
                      </a:cubicBezTo>
                      <a:close/>
                    </a:path>
                  </a:pathLst>
                </a:custGeom>
                <a:solidFill>
                  <a:srgbClr val="1D3446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8D81ED58-AA5E-ED4F-711D-16BC3A7AC202}"/>
                    </a:ext>
                  </a:extLst>
                </p:cNvPr>
                <p:cNvSpPr/>
                <p:nvPr/>
              </p:nvSpPr>
              <p:spPr>
                <a:xfrm>
                  <a:off x="5115556" y="1016741"/>
                  <a:ext cx="202901" cy="308284"/>
                </a:xfrm>
                <a:custGeom>
                  <a:avLst/>
                  <a:gdLst>
                    <a:gd name="connsiteX0" fmla="*/ 167922 w 202901"/>
                    <a:gd name="connsiteY0" fmla="*/ 78364 h 308284"/>
                    <a:gd name="connsiteX1" fmla="*/ 200444 w 202901"/>
                    <a:gd name="connsiteY1" fmla="*/ 103934 h 308284"/>
                    <a:gd name="connsiteX2" fmla="*/ 111761 w 202901"/>
                    <a:gd name="connsiteY2" fmla="*/ 496 h 308284"/>
                    <a:gd name="connsiteX3" fmla="*/ 2760 w 202901"/>
                    <a:gd name="connsiteY3" fmla="*/ 136843 h 308284"/>
                    <a:gd name="connsiteX4" fmla="*/ 366 w 202901"/>
                    <a:gd name="connsiteY4" fmla="*/ 174309 h 308284"/>
                    <a:gd name="connsiteX5" fmla="*/ 19910 w 202901"/>
                    <a:gd name="connsiteY5" fmla="*/ 254186 h 308284"/>
                    <a:gd name="connsiteX6" fmla="*/ 25858 w 202901"/>
                    <a:gd name="connsiteY6" fmla="*/ 280065 h 308284"/>
                    <a:gd name="connsiteX7" fmla="*/ 18597 w 202901"/>
                    <a:gd name="connsiteY7" fmla="*/ 296134 h 308284"/>
                    <a:gd name="connsiteX8" fmla="*/ 91367 w 202901"/>
                    <a:gd name="connsiteY8" fmla="*/ 300460 h 308284"/>
                    <a:gd name="connsiteX9" fmla="*/ 99555 w 202901"/>
                    <a:gd name="connsiteY9" fmla="*/ 285859 h 308284"/>
                    <a:gd name="connsiteX10" fmla="*/ 88817 w 202901"/>
                    <a:gd name="connsiteY10" fmla="*/ 119925 h 308284"/>
                    <a:gd name="connsiteX11" fmla="*/ 167922 w 202901"/>
                    <a:gd name="connsiteY11" fmla="*/ 78364 h 308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01" h="308284">
                      <a:moveTo>
                        <a:pt x="167922" y="78364"/>
                      </a:moveTo>
                      <a:cubicBezTo>
                        <a:pt x="167922" y="78364"/>
                        <a:pt x="153708" y="102621"/>
                        <a:pt x="200444" y="103934"/>
                      </a:cubicBezTo>
                      <a:cubicBezTo>
                        <a:pt x="207552" y="75815"/>
                        <a:pt x="205002" y="-7152"/>
                        <a:pt x="111761" y="496"/>
                      </a:cubicBezTo>
                      <a:cubicBezTo>
                        <a:pt x="54904" y="11388"/>
                        <a:pt x="23309" y="33713"/>
                        <a:pt x="2760" y="136843"/>
                      </a:cubicBezTo>
                      <a:cubicBezTo>
                        <a:pt x="288" y="149126"/>
                        <a:pt x="-561" y="161795"/>
                        <a:pt x="366" y="174309"/>
                      </a:cubicBezTo>
                      <a:cubicBezTo>
                        <a:pt x="2760" y="206446"/>
                        <a:pt x="8863" y="230702"/>
                        <a:pt x="19910" y="254186"/>
                      </a:cubicBezTo>
                      <a:cubicBezTo>
                        <a:pt x="23695" y="262298"/>
                        <a:pt x="26013" y="271104"/>
                        <a:pt x="25858" y="280065"/>
                      </a:cubicBezTo>
                      <a:cubicBezTo>
                        <a:pt x="25781" y="287095"/>
                        <a:pt x="24159" y="291730"/>
                        <a:pt x="18597" y="296134"/>
                      </a:cubicBezTo>
                      <a:cubicBezTo>
                        <a:pt x="10408" y="308416"/>
                        <a:pt x="55136" y="313901"/>
                        <a:pt x="91367" y="300460"/>
                      </a:cubicBezTo>
                      <a:cubicBezTo>
                        <a:pt x="97315" y="298219"/>
                        <a:pt x="100791" y="292039"/>
                        <a:pt x="99555" y="285859"/>
                      </a:cubicBezTo>
                      <a:cubicBezTo>
                        <a:pt x="92139" y="248006"/>
                        <a:pt x="65642" y="143177"/>
                        <a:pt x="88817" y="119925"/>
                      </a:cubicBezTo>
                      <a:cubicBezTo>
                        <a:pt x="98937" y="115522"/>
                        <a:pt x="138567" y="130663"/>
                        <a:pt x="167922" y="78364"/>
                      </a:cubicBezTo>
                      <a:close/>
                    </a:path>
                  </a:pathLst>
                </a:custGeom>
                <a:solidFill>
                  <a:srgbClr val="172833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</p:grp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F970436B-7F17-948E-F3D2-85901026DD16}"/>
                  </a:ext>
                </a:extLst>
              </p:cNvPr>
              <p:cNvSpPr/>
              <p:nvPr/>
            </p:nvSpPr>
            <p:spPr>
              <a:xfrm>
                <a:off x="5346128" y="1550088"/>
                <a:ext cx="110573" cy="68775"/>
              </a:xfrm>
              <a:custGeom>
                <a:avLst/>
                <a:gdLst>
                  <a:gd name="connsiteX0" fmla="*/ 107687 w 110573"/>
                  <a:gd name="connsiteY0" fmla="*/ 44287 h 68775"/>
                  <a:gd name="connsiteX1" fmla="*/ 84281 w 110573"/>
                  <a:gd name="connsiteY1" fmla="*/ 37257 h 68775"/>
                  <a:gd name="connsiteX2" fmla="*/ 56934 w 110573"/>
                  <a:gd name="connsiteY2" fmla="*/ 41429 h 68775"/>
                  <a:gd name="connsiteX3" fmla="*/ 66899 w 110573"/>
                  <a:gd name="connsiteY3" fmla="*/ 38571 h 68775"/>
                  <a:gd name="connsiteX4" fmla="*/ 74083 w 110573"/>
                  <a:gd name="connsiteY4" fmla="*/ 41429 h 68775"/>
                  <a:gd name="connsiteX5" fmla="*/ 70452 w 110573"/>
                  <a:gd name="connsiteY5" fmla="*/ 49849 h 68775"/>
                  <a:gd name="connsiteX6" fmla="*/ 38857 w 110573"/>
                  <a:gd name="connsiteY6" fmla="*/ 58965 h 68775"/>
                  <a:gd name="connsiteX7" fmla="*/ 38084 w 110573"/>
                  <a:gd name="connsiteY7" fmla="*/ 59119 h 68775"/>
                  <a:gd name="connsiteX8" fmla="*/ 33681 w 110573"/>
                  <a:gd name="connsiteY8" fmla="*/ 61050 h 68775"/>
                  <a:gd name="connsiteX9" fmla="*/ 25725 w 110573"/>
                  <a:gd name="connsiteY9" fmla="*/ 68776 h 68775"/>
                  <a:gd name="connsiteX10" fmla="*/ 0 w 110573"/>
                  <a:gd name="connsiteY10" fmla="*/ 36948 h 68775"/>
                  <a:gd name="connsiteX11" fmla="*/ 67208 w 110573"/>
                  <a:gd name="connsiteY11" fmla="*/ 23 h 68775"/>
                  <a:gd name="connsiteX12" fmla="*/ 77559 w 110573"/>
                  <a:gd name="connsiteY12" fmla="*/ 4194 h 68775"/>
                  <a:gd name="connsiteX13" fmla="*/ 95791 w 110573"/>
                  <a:gd name="connsiteY13" fmla="*/ 16786 h 68775"/>
                  <a:gd name="connsiteX14" fmla="*/ 106374 w 110573"/>
                  <a:gd name="connsiteY14" fmla="*/ 27369 h 68775"/>
                  <a:gd name="connsiteX15" fmla="*/ 107687 w 110573"/>
                  <a:gd name="connsiteY15" fmla="*/ 44287 h 68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0573" h="68775">
                    <a:moveTo>
                      <a:pt x="107687" y="44287"/>
                    </a:moveTo>
                    <a:cubicBezTo>
                      <a:pt x="98881" y="49540"/>
                      <a:pt x="94400" y="41506"/>
                      <a:pt x="84281" y="37257"/>
                    </a:cubicBezTo>
                    <a:cubicBezTo>
                      <a:pt x="70066" y="32931"/>
                      <a:pt x="69835" y="26365"/>
                      <a:pt x="56934" y="41429"/>
                    </a:cubicBezTo>
                    <a:lnTo>
                      <a:pt x="66899" y="38571"/>
                    </a:lnTo>
                    <a:cubicBezTo>
                      <a:pt x="69680" y="37798"/>
                      <a:pt x="72770" y="38880"/>
                      <a:pt x="74083" y="41429"/>
                    </a:cubicBezTo>
                    <a:cubicBezTo>
                      <a:pt x="75860" y="44828"/>
                      <a:pt x="73929" y="48922"/>
                      <a:pt x="70452" y="49849"/>
                    </a:cubicBezTo>
                    <a:lnTo>
                      <a:pt x="38857" y="58965"/>
                    </a:lnTo>
                    <a:cubicBezTo>
                      <a:pt x="38625" y="59042"/>
                      <a:pt x="38316" y="59119"/>
                      <a:pt x="38084" y="59119"/>
                    </a:cubicBezTo>
                    <a:cubicBezTo>
                      <a:pt x="36462" y="59351"/>
                      <a:pt x="34917" y="59892"/>
                      <a:pt x="33681" y="61050"/>
                    </a:cubicBezTo>
                    <a:cubicBezTo>
                      <a:pt x="31055" y="63523"/>
                      <a:pt x="28428" y="66149"/>
                      <a:pt x="25725" y="68776"/>
                    </a:cubicBezTo>
                    <a:cubicBezTo>
                      <a:pt x="15141" y="56029"/>
                      <a:pt x="9579" y="50313"/>
                      <a:pt x="0" y="36948"/>
                    </a:cubicBezTo>
                    <a:cubicBezTo>
                      <a:pt x="23330" y="23430"/>
                      <a:pt x="39861" y="2649"/>
                      <a:pt x="67208" y="23"/>
                    </a:cubicBezTo>
                    <a:cubicBezTo>
                      <a:pt x="70607" y="-286"/>
                      <a:pt x="74624" y="2649"/>
                      <a:pt x="77559" y="4194"/>
                    </a:cubicBezTo>
                    <a:cubicBezTo>
                      <a:pt x="84126" y="7748"/>
                      <a:pt x="89920" y="12228"/>
                      <a:pt x="95791" y="16786"/>
                    </a:cubicBezTo>
                    <a:cubicBezTo>
                      <a:pt x="99731" y="19876"/>
                      <a:pt x="103516" y="23275"/>
                      <a:pt x="106374" y="27369"/>
                    </a:cubicBezTo>
                    <a:cubicBezTo>
                      <a:pt x="109232" y="31618"/>
                      <a:pt x="113481" y="40888"/>
                      <a:pt x="107687" y="44287"/>
                    </a:cubicBezTo>
                    <a:close/>
                  </a:path>
                </a:pathLst>
              </a:custGeom>
              <a:solidFill>
                <a:srgbClr val="F4A086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728640B7-F61D-FC7B-E370-8B5F3B1D6CC1}"/>
                  </a:ext>
                </a:extLst>
              </p:cNvPr>
              <p:cNvSpPr/>
              <p:nvPr/>
            </p:nvSpPr>
            <p:spPr>
              <a:xfrm>
                <a:off x="5104670" y="1343338"/>
                <a:ext cx="288426" cy="360964"/>
              </a:xfrm>
              <a:custGeom>
                <a:avLst/>
                <a:gdLst>
                  <a:gd name="connsiteX0" fmla="*/ 101867 w 288426"/>
                  <a:gd name="connsiteY0" fmla="*/ 360965 h 360964"/>
                  <a:gd name="connsiteX1" fmla="*/ 70580 w 288426"/>
                  <a:gd name="connsiteY1" fmla="*/ 352776 h 360964"/>
                  <a:gd name="connsiteX2" fmla="*/ 38135 w 288426"/>
                  <a:gd name="connsiteY2" fmla="*/ 304649 h 360964"/>
                  <a:gd name="connsiteX3" fmla="*/ 514 w 288426"/>
                  <a:gd name="connsiteY3" fmla="*/ 53508 h 360964"/>
                  <a:gd name="connsiteX4" fmla="*/ 39680 w 288426"/>
                  <a:gd name="connsiteY4" fmla="*/ 514 h 360964"/>
                  <a:gd name="connsiteX5" fmla="*/ 39680 w 288426"/>
                  <a:gd name="connsiteY5" fmla="*/ 514 h 360964"/>
                  <a:gd name="connsiteX6" fmla="*/ 92674 w 288426"/>
                  <a:gd name="connsiteY6" fmla="*/ 39680 h 360964"/>
                  <a:gd name="connsiteX7" fmla="*/ 124887 w 288426"/>
                  <a:gd name="connsiteY7" fmla="*/ 254745 h 360964"/>
                  <a:gd name="connsiteX8" fmla="*/ 264247 w 288426"/>
                  <a:gd name="connsiteY8" fmla="*/ 218669 h 360964"/>
                  <a:gd name="connsiteX9" fmla="*/ 288427 w 288426"/>
                  <a:gd name="connsiteY9" fmla="*/ 272977 h 360964"/>
                  <a:gd name="connsiteX10" fmla="*/ 128055 w 288426"/>
                  <a:gd name="connsiteY10" fmla="*/ 355403 h 360964"/>
                  <a:gd name="connsiteX11" fmla="*/ 101867 w 288426"/>
                  <a:gd name="connsiteY11" fmla="*/ 360965 h 360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8426" h="360964">
                    <a:moveTo>
                      <a:pt x="101867" y="360965"/>
                    </a:moveTo>
                    <a:cubicBezTo>
                      <a:pt x="91129" y="360965"/>
                      <a:pt x="80391" y="358184"/>
                      <a:pt x="70580" y="352776"/>
                    </a:cubicBezTo>
                    <a:cubicBezTo>
                      <a:pt x="52813" y="342888"/>
                      <a:pt x="41148" y="324734"/>
                      <a:pt x="38135" y="304649"/>
                    </a:cubicBezTo>
                    <a:lnTo>
                      <a:pt x="514" y="53508"/>
                    </a:lnTo>
                    <a:cubicBezTo>
                      <a:pt x="-3271" y="28092"/>
                      <a:pt x="14264" y="4376"/>
                      <a:pt x="39680" y="514"/>
                    </a:cubicBezTo>
                    <a:lnTo>
                      <a:pt x="39680" y="514"/>
                    </a:lnTo>
                    <a:cubicBezTo>
                      <a:pt x="65095" y="-3271"/>
                      <a:pt x="88811" y="14264"/>
                      <a:pt x="92674" y="39680"/>
                    </a:cubicBezTo>
                    <a:lnTo>
                      <a:pt x="124887" y="254745"/>
                    </a:lnTo>
                    <a:lnTo>
                      <a:pt x="264247" y="218669"/>
                    </a:lnTo>
                    <a:lnTo>
                      <a:pt x="288427" y="272977"/>
                    </a:lnTo>
                    <a:lnTo>
                      <a:pt x="128055" y="355403"/>
                    </a:lnTo>
                    <a:cubicBezTo>
                      <a:pt x="119712" y="359111"/>
                      <a:pt x="110751" y="360965"/>
                      <a:pt x="101867" y="360965"/>
                    </a:cubicBezTo>
                    <a:close/>
                  </a:path>
                </a:pathLst>
              </a:custGeom>
              <a:solidFill>
                <a:srgbClr val="213D4F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grpSp>
            <p:nvGrpSpPr>
              <p:cNvPr id="183" name="Graphic 1">
                <a:extLst>
                  <a:ext uri="{FF2B5EF4-FFF2-40B4-BE49-F238E27FC236}">
                    <a16:creationId xmlns:a16="http://schemas.microsoft.com/office/drawing/2014/main" id="{4F4B80F6-5575-B823-6C67-3933C2E9592D}"/>
                  </a:ext>
                </a:extLst>
              </p:cNvPr>
              <p:cNvGrpSpPr/>
              <p:nvPr/>
            </p:nvGrpSpPr>
            <p:grpSpPr>
              <a:xfrm>
                <a:off x="5297306" y="1441310"/>
                <a:ext cx="160913" cy="244408"/>
                <a:chOff x="5297306" y="1441310"/>
                <a:chExt cx="160913" cy="244408"/>
              </a:xfrm>
              <a:solidFill>
                <a:srgbClr val="000000"/>
              </a:solidFill>
            </p:grpSpPr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6FD16119-996A-D341-67DE-B9CC102519CF}"/>
                    </a:ext>
                  </a:extLst>
                </p:cNvPr>
                <p:cNvSpPr/>
                <p:nvPr/>
              </p:nvSpPr>
              <p:spPr>
                <a:xfrm>
                  <a:off x="5297306" y="1441310"/>
                  <a:ext cx="160913" cy="244408"/>
                </a:xfrm>
                <a:custGeom>
                  <a:avLst/>
                  <a:gdLst>
                    <a:gd name="connsiteX0" fmla="*/ 149403 w 160913"/>
                    <a:gd name="connsiteY0" fmla="*/ 218883 h 244408"/>
                    <a:gd name="connsiteX1" fmla="*/ 16841 w 160913"/>
                    <a:gd name="connsiteY1" fmla="*/ 244144 h 244408"/>
                    <a:gd name="connsiteX2" fmla="*/ 0 w 160913"/>
                    <a:gd name="connsiteY2" fmla="*/ 230239 h 244408"/>
                    <a:gd name="connsiteX3" fmla="*/ 0 w 160913"/>
                    <a:gd name="connsiteY3" fmla="*/ 39430 h 244408"/>
                    <a:gd name="connsiteX4" fmla="*/ 11510 w 160913"/>
                    <a:gd name="connsiteY4" fmla="*/ 25525 h 244408"/>
                    <a:gd name="connsiteX5" fmla="*/ 144072 w 160913"/>
                    <a:gd name="connsiteY5" fmla="*/ 264 h 244408"/>
                    <a:gd name="connsiteX6" fmla="*/ 160913 w 160913"/>
                    <a:gd name="connsiteY6" fmla="*/ 14169 h 244408"/>
                    <a:gd name="connsiteX7" fmla="*/ 160913 w 160913"/>
                    <a:gd name="connsiteY7" fmla="*/ 204978 h 244408"/>
                    <a:gd name="connsiteX8" fmla="*/ 149403 w 160913"/>
                    <a:gd name="connsiteY8" fmla="*/ 218883 h 244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913" h="244408">
                      <a:moveTo>
                        <a:pt x="149403" y="218883"/>
                      </a:moveTo>
                      <a:lnTo>
                        <a:pt x="16841" y="244144"/>
                      </a:lnTo>
                      <a:cubicBezTo>
                        <a:pt x="8111" y="245844"/>
                        <a:pt x="0" y="239123"/>
                        <a:pt x="0" y="230239"/>
                      </a:cubicBezTo>
                      <a:lnTo>
                        <a:pt x="0" y="39430"/>
                      </a:lnTo>
                      <a:cubicBezTo>
                        <a:pt x="0" y="32632"/>
                        <a:pt x="4867" y="26761"/>
                        <a:pt x="11510" y="25525"/>
                      </a:cubicBezTo>
                      <a:lnTo>
                        <a:pt x="144072" y="264"/>
                      </a:lnTo>
                      <a:cubicBezTo>
                        <a:pt x="152802" y="-1435"/>
                        <a:pt x="160913" y="5285"/>
                        <a:pt x="160913" y="14169"/>
                      </a:cubicBezTo>
                      <a:lnTo>
                        <a:pt x="160913" y="204978"/>
                      </a:lnTo>
                      <a:cubicBezTo>
                        <a:pt x="160913" y="211699"/>
                        <a:pt x="156124" y="217570"/>
                        <a:pt x="149403" y="218883"/>
                      </a:cubicBezTo>
                      <a:close/>
                    </a:path>
                  </a:pathLst>
                </a:custGeom>
                <a:solidFill>
                  <a:srgbClr val="E48891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1DBEB509-5B7B-475D-6657-F43F1D117FD1}"/>
                    </a:ext>
                  </a:extLst>
                </p:cNvPr>
                <p:cNvSpPr/>
                <p:nvPr/>
              </p:nvSpPr>
              <p:spPr>
                <a:xfrm>
                  <a:off x="5364360" y="1488697"/>
                  <a:ext cx="26883" cy="26883"/>
                </a:xfrm>
                <a:custGeom>
                  <a:avLst/>
                  <a:gdLst>
                    <a:gd name="connsiteX0" fmla="*/ 26883 w 26883"/>
                    <a:gd name="connsiteY0" fmla="*/ 13442 h 26883"/>
                    <a:gd name="connsiteX1" fmla="*/ 13442 w 26883"/>
                    <a:gd name="connsiteY1" fmla="*/ 26883 h 26883"/>
                    <a:gd name="connsiteX2" fmla="*/ 0 w 26883"/>
                    <a:gd name="connsiteY2" fmla="*/ 13442 h 26883"/>
                    <a:gd name="connsiteX3" fmla="*/ 13442 w 26883"/>
                    <a:gd name="connsiteY3" fmla="*/ 0 h 26883"/>
                    <a:gd name="connsiteX4" fmla="*/ 26883 w 26883"/>
                    <a:gd name="connsiteY4" fmla="*/ 13442 h 2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883" h="26883">
                      <a:moveTo>
                        <a:pt x="26883" y="13442"/>
                      </a:moveTo>
                      <a:cubicBezTo>
                        <a:pt x="26883" y="20865"/>
                        <a:pt x="20865" y="26883"/>
                        <a:pt x="13442" y="26883"/>
                      </a:cubicBezTo>
                      <a:cubicBezTo>
                        <a:pt x="6018" y="26883"/>
                        <a:pt x="0" y="20865"/>
                        <a:pt x="0" y="13442"/>
                      </a:cubicBezTo>
                      <a:cubicBezTo>
                        <a:pt x="0" y="6018"/>
                        <a:pt x="6018" y="0"/>
                        <a:pt x="13442" y="0"/>
                      </a:cubicBezTo>
                      <a:cubicBezTo>
                        <a:pt x="20865" y="0"/>
                        <a:pt x="26883" y="6018"/>
                        <a:pt x="26883" y="1344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</p:grp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017CC42D-1025-C7D6-3BF7-ED5CF6F14C7D}"/>
                  </a:ext>
                </a:extLst>
              </p:cNvPr>
              <p:cNvSpPr/>
              <p:nvPr/>
            </p:nvSpPr>
            <p:spPr>
              <a:xfrm>
                <a:off x="5423237" y="1531957"/>
                <a:ext cx="38822" cy="86929"/>
              </a:xfrm>
              <a:custGeom>
                <a:avLst/>
                <a:gdLst>
                  <a:gd name="connsiteX0" fmla="*/ 34750 w 38822"/>
                  <a:gd name="connsiteY0" fmla="*/ 85130 h 86929"/>
                  <a:gd name="connsiteX1" fmla="*/ 32587 w 38822"/>
                  <a:gd name="connsiteY1" fmla="*/ 86443 h 86929"/>
                  <a:gd name="connsiteX2" fmla="*/ 8794 w 38822"/>
                  <a:gd name="connsiteY2" fmla="*/ 53844 h 86929"/>
                  <a:gd name="connsiteX3" fmla="*/ 296 w 38822"/>
                  <a:gd name="connsiteY3" fmla="*/ 21012 h 86929"/>
                  <a:gd name="connsiteX4" fmla="*/ 25017 w 38822"/>
                  <a:gd name="connsiteY4" fmla="*/ 4790 h 86929"/>
                  <a:gd name="connsiteX5" fmla="*/ 36141 w 38822"/>
                  <a:gd name="connsiteY5" fmla="*/ 18540 h 86929"/>
                  <a:gd name="connsiteX6" fmla="*/ 38767 w 38822"/>
                  <a:gd name="connsiteY6" fmla="*/ 28428 h 86929"/>
                  <a:gd name="connsiteX7" fmla="*/ 34750 w 38822"/>
                  <a:gd name="connsiteY7" fmla="*/ 85130 h 86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22" h="86929">
                    <a:moveTo>
                      <a:pt x="34750" y="85130"/>
                    </a:moveTo>
                    <a:cubicBezTo>
                      <a:pt x="34673" y="86675"/>
                      <a:pt x="33359" y="87525"/>
                      <a:pt x="32587" y="86443"/>
                    </a:cubicBezTo>
                    <a:lnTo>
                      <a:pt x="8794" y="53844"/>
                    </a:lnTo>
                    <a:cubicBezTo>
                      <a:pt x="2073" y="45578"/>
                      <a:pt x="-1017" y="37235"/>
                      <a:pt x="296" y="21012"/>
                    </a:cubicBezTo>
                    <a:cubicBezTo>
                      <a:pt x="1687" y="3090"/>
                      <a:pt x="15978" y="-6335"/>
                      <a:pt x="25017" y="4790"/>
                    </a:cubicBezTo>
                    <a:lnTo>
                      <a:pt x="36141" y="18540"/>
                    </a:lnTo>
                    <a:cubicBezTo>
                      <a:pt x="38072" y="20935"/>
                      <a:pt x="39076" y="24643"/>
                      <a:pt x="38767" y="28428"/>
                    </a:cubicBezTo>
                    <a:lnTo>
                      <a:pt x="34750" y="85130"/>
                    </a:lnTo>
                    <a:close/>
                  </a:path>
                </a:pathLst>
              </a:custGeom>
              <a:solidFill>
                <a:srgbClr val="F4AC89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</p:grpSp>
      </p:grpSp>
      <p:grpSp>
        <p:nvGrpSpPr>
          <p:cNvPr id="200" name="Graphic 1">
            <a:extLst>
              <a:ext uri="{FF2B5EF4-FFF2-40B4-BE49-F238E27FC236}">
                <a16:creationId xmlns:a16="http://schemas.microsoft.com/office/drawing/2014/main" id="{C13854F7-6A0C-96B3-58E5-6325344AFF16}"/>
              </a:ext>
            </a:extLst>
          </p:cNvPr>
          <p:cNvGrpSpPr/>
          <p:nvPr/>
        </p:nvGrpSpPr>
        <p:grpSpPr>
          <a:xfrm flipH="1">
            <a:off x="953889" y="3445230"/>
            <a:ext cx="1631289" cy="2881634"/>
            <a:chOff x="5179482" y="4176671"/>
            <a:chExt cx="994791" cy="1757275"/>
          </a:xfrm>
          <a:solidFill>
            <a:srgbClr val="000000"/>
          </a:solidFill>
        </p:grpSpPr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6E36C90-25F9-7C78-D44E-837AA2BFB970}"/>
                </a:ext>
              </a:extLst>
            </p:cNvPr>
            <p:cNvSpPr/>
            <p:nvPr/>
          </p:nvSpPr>
          <p:spPr>
            <a:xfrm>
              <a:off x="5179482" y="4176671"/>
              <a:ext cx="592724" cy="406414"/>
            </a:xfrm>
            <a:custGeom>
              <a:avLst/>
              <a:gdLst>
                <a:gd name="connsiteX0" fmla="*/ 11064 w 592724"/>
                <a:gd name="connsiteY0" fmla="*/ 1195 h 406414"/>
                <a:gd name="connsiteX1" fmla="*/ 586272 w 592724"/>
                <a:gd name="connsiteY1" fmla="*/ 380109 h 406414"/>
                <a:gd name="connsiteX2" fmla="*/ 590366 w 592724"/>
                <a:gd name="connsiteY2" fmla="*/ 399962 h 406414"/>
                <a:gd name="connsiteX3" fmla="*/ 570513 w 592724"/>
                <a:gd name="connsiteY3" fmla="*/ 404057 h 406414"/>
                <a:gd name="connsiteX4" fmla="*/ 570281 w 592724"/>
                <a:gd name="connsiteY4" fmla="*/ 403902 h 406414"/>
                <a:gd name="connsiteX5" fmla="*/ 3108 w 592724"/>
                <a:gd name="connsiteY5" fmla="*/ 13091 h 406414"/>
                <a:gd name="connsiteX6" fmla="*/ 1253 w 592724"/>
                <a:gd name="connsiteY6" fmla="*/ 3126 h 406414"/>
                <a:gd name="connsiteX7" fmla="*/ 11064 w 592724"/>
                <a:gd name="connsiteY7" fmla="*/ 1195 h 40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2724" h="406414">
                  <a:moveTo>
                    <a:pt x="11064" y="1195"/>
                  </a:moveTo>
                  <a:lnTo>
                    <a:pt x="586272" y="380109"/>
                  </a:lnTo>
                  <a:cubicBezTo>
                    <a:pt x="592915" y="384435"/>
                    <a:pt x="594692" y="393396"/>
                    <a:pt x="590366" y="399962"/>
                  </a:cubicBezTo>
                  <a:cubicBezTo>
                    <a:pt x="586040" y="406606"/>
                    <a:pt x="577079" y="408383"/>
                    <a:pt x="570513" y="404057"/>
                  </a:cubicBezTo>
                  <a:cubicBezTo>
                    <a:pt x="570436" y="403980"/>
                    <a:pt x="570358" y="403902"/>
                    <a:pt x="570281" y="403902"/>
                  </a:cubicBezTo>
                  <a:lnTo>
                    <a:pt x="3108" y="13091"/>
                  </a:lnTo>
                  <a:cubicBezTo>
                    <a:pt x="-137" y="10851"/>
                    <a:pt x="-987" y="6371"/>
                    <a:pt x="1253" y="3126"/>
                  </a:cubicBezTo>
                  <a:cubicBezTo>
                    <a:pt x="3416" y="-118"/>
                    <a:pt x="7820" y="-968"/>
                    <a:pt x="11064" y="1195"/>
                  </a:cubicBezTo>
                  <a:close/>
                </a:path>
              </a:pathLst>
            </a:custGeom>
            <a:solidFill>
              <a:srgbClr val="0A3C5F"/>
            </a:solidFill>
            <a:ln w="77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  <a:latin typeface="Segoe UI"/>
              </a:endParaRPr>
            </a:p>
          </p:txBody>
        </p:sp>
        <p:grpSp>
          <p:nvGrpSpPr>
            <p:cNvPr id="202" name="Graphic 1">
              <a:extLst>
                <a:ext uri="{FF2B5EF4-FFF2-40B4-BE49-F238E27FC236}">
                  <a16:creationId xmlns:a16="http://schemas.microsoft.com/office/drawing/2014/main" id="{B2052718-56D9-FB26-B8DF-D2F99B458B73}"/>
                </a:ext>
              </a:extLst>
            </p:cNvPr>
            <p:cNvGrpSpPr/>
            <p:nvPr/>
          </p:nvGrpSpPr>
          <p:grpSpPr>
            <a:xfrm>
              <a:off x="5532202" y="4228223"/>
              <a:ext cx="642071" cy="1703385"/>
              <a:chOff x="5532202" y="4228223"/>
              <a:chExt cx="642071" cy="1703385"/>
            </a:xfrm>
            <a:solidFill>
              <a:srgbClr val="000000"/>
            </a:solidFill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CEEAF468-131E-B580-404F-7DDD2C215C95}"/>
                  </a:ext>
                </a:extLst>
              </p:cNvPr>
              <p:cNvSpPr/>
              <p:nvPr/>
            </p:nvSpPr>
            <p:spPr>
              <a:xfrm>
                <a:off x="5923190" y="4293356"/>
                <a:ext cx="91078" cy="286367"/>
              </a:xfrm>
              <a:custGeom>
                <a:avLst/>
                <a:gdLst>
                  <a:gd name="connsiteX0" fmla="*/ 3013 w 91078"/>
                  <a:gd name="connsiteY0" fmla="*/ 0 h 286367"/>
                  <a:gd name="connsiteX1" fmla="*/ 0 w 91078"/>
                  <a:gd name="connsiteY1" fmla="*/ 278179 h 286367"/>
                  <a:gd name="connsiteX2" fmla="*/ 91078 w 91078"/>
                  <a:gd name="connsiteY2" fmla="*/ 286368 h 286367"/>
                  <a:gd name="connsiteX3" fmla="*/ 80572 w 91078"/>
                  <a:gd name="connsiteY3" fmla="*/ 0 h 286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078" h="286367">
                    <a:moveTo>
                      <a:pt x="3013" y="0"/>
                    </a:moveTo>
                    <a:lnTo>
                      <a:pt x="0" y="278179"/>
                    </a:lnTo>
                    <a:lnTo>
                      <a:pt x="91078" y="286368"/>
                    </a:lnTo>
                    <a:lnTo>
                      <a:pt x="80572" y="0"/>
                    </a:lnTo>
                    <a:close/>
                  </a:path>
                </a:pathLst>
              </a:custGeom>
              <a:solidFill>
                <a:srgbClr val="0A3C5F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412FEF18-EF00-3575-1466-9FEEBB366670}"/>
                  </a:ext>
                </a:extLst>
              </p:cNvPr>
              <p:cNvSpPr/>
              <p:nvPr/>
            </p:nvSpPr>
            <p:spPr>
              <a:xfrm>
                <a:off x="5814807" y="5778497"/>
                <a:ext cx="131635" cy="143840"/>
              </a:xfrm>
              <a:custGeom>
                <a:avLst/>
                <a:gdLst>
                  <a:gd name="connsiteX0" fmla="*/ 131635 w 131635"/>
                  <a:gd name="connsiteY0" fmla="*/ 0 h 143840"/>
                  <a:gd name="connsiteX1" fmla="*/ 24643 w 131635"/>
                  <a:gd name="connsiteY1" fmla="*/ 143840 h 143840"/>
                  <a:gd name="connsiteX2" fmla="*/ 0 w 131635"/>
                  <a:gd name="connsiteY2" fmla="*/ 141987 h 143840"/>
                  <a:gd name="connsiteX3" fmla="*/ 63732 w 131635"/>
                  <a:gd name="connsiteY3" fmla="*/ 7570 h 143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1635" h="143840">
                    <a:moveTo>
                      <a:pt x="131635" y="0"/>
                    </a:moveTo>
                    <a:lnTo>
                      <a:pt x="24643" y="143840"/>
                    </a:lnTo>
                    <a:lnTo>
                      <a:pt x="0" y="141987"/>
                    </a:lnTo>
                    <a:lnTo>
                      <a:pt x="63732" y="7570"/>
                    </a:lnTo>
                    <a:close/>
                  </a:path>
                </a:pathLst>
              </a:custGeom>
              <a:solidFill>
                <a:srgbClr val="F4A086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grpSp>
            <p:nvGrpSpPr>
              <p:cNvPr id="206" name="Graphic 1">
                <a:extLst>
                  <a:ext uri="{FF2B5EF4-FFF2-40B4-BE49-F238E27FC236}">
                    <a16:creationId xmlns:a16="http://schemas.microsoft.com/office/drawing/2014/main" id="{2D16E5D6-158C-B23C-805B-E341BC30EE45}"/>
                  </a:ext>
                </a:extLst>
              </p:cNvPr>
              <p:cNvGrpSpPr/>
              <p:nvPr/>
            </p:nvGrpSpPr>
            <p:grpSpPr>
              <a:xfrm>
                <a:off x="5800866" y="5798072"/>
                <a:ext cx="138392" cy="126858"/>
                <a:chOff x="5800866" y="5798072"/>
                <a:chExt cx="138392" cy="126858"/>
              </a:xfrm>
              <a:solidFill>
                <a:srgbClr val="172935"/>
              </a:solidFill>
            </p:grpSpPr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AD4FEF3F-0451-E206-E055-3B1BA8879D7A}"/>
                    </a:ext>
                  </a:extLst>
                </p:cNvPr>
                <p:cNvSpPr/>
                <p:nvPr/>
              </p:nvSpPr>
              <p:spPr>
                <a:xfrm>
                  <a:off x="5800866" y="5798072"/>
                  <a:ext cx="138340" cy="126858"/>
                </a:xfrm>
                <a:custGeom>
                  <a:avLst/>
                  <a:gdLst>
                    <a:gd name="connsiteX0" fmla="*/ 135534 w 138340"/>
                    <a:gd name="connsiteY0" fmla="*/ 17506 h 126858"/>
                    <a:gd name="connsiteX1" fmla="*/ 136925 w 138340"/>
                    <a:gd name="connsiteY1" fmla="*/ 48020 h 126858"/>
                    <a:gd name="connsiteX2" fmla="*/ 127269 w 138340"/>
                    <a:gd name="connsiteY2" fmla="*/ 64783 h 126858"/>
                    <a:gd name="connsiteX3" fmla="*/ 4054 w 138340"/>
                    <a:gd name="connsiteY3" fmla="*/ 124730 h 126858"/>
                    <a:gd name="connsiteX4" fmla="*/ 1041 w 138340"/>
                    <a:gd name="connsiteY4" fmla="*/ 116155 h 126858"/>
                    <a:gd name="connsiteX5" fmla="*/ 18113 w 138340"/>
                    <a:gd name="connsiteY5" fmla="*/ 96765 h 126858"/>
                    <a:gd name="connsiteX6" fmla="*/ 43915 w 138340"/>
                    <a:gd name="connsiteY6" fmla="*/ 59221 h 126858"/>
                    <a:gd name="connsiteX7" fmla="*/ 130822 w 138340"/>
                    <a:gd name="connsiteY7" fmla="*/ 47 h 126858"/>
                    <a:gd name="connsiteX8" fmla="*/ 132135 w 138340"/>
                    <a:gd name="connsiteY8" fmla="*/ 2906 h 126858"/>
                    <a:gd name="connsiteX9" fmla="*/ 133526 w 138340"/>
                    <a:gd name="connsiteY9" fmla="*/ 8545 h 126858"/>
                    <a:gd name="connsiteX10" fmla="*/ 135534 w 138340"/>
                    <a:gd name="connsiteY10" fmla="*/ 17506 h 1268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38340" h="126858">
                      <a:moveTo>
                        <a:pt x="135534" y="17506"/>
                      </a:moveTo>
                      <a:cubicBezTo>
                        <a:pt x="137929" y="27626"/>
                        <a:pt x="139706" y="37514"/>
                        <a:pt x="136925" y="48020"/>
                      </a:cubicBezTo>
                      <a:cubicBezTo>
                        <a:pt x="135148" y="54277"/>
                        <a:pt x="131981" y="60303"/>
                        <a:pt x="127269" y="64783"/>
                      </a:cubicBezTo>
                      <a:cubicBezTo>
                        <a:pt x="96986" y="92207"/>
                        <a:pt x="49477" y="137167"/>
                        <a:pt x="4054" y="124730"/>
                      </a:cubicBezTo>
                      <a:cubicBezTo>
                        <a:pt x="346" y="123726"/>
                        <a:pt x="-1199" y="119245"/>
                        <a:pt x="1041" y="116155"/>
                      </a:cubicBezTo>
                      <a:cubicBezTo>
                        <a:pt x="6062" y="109280"/>
                        <a:pt x="12397" y="103409"/>
                        <a:pt x="18113" y="96765"/>
                      </a:cubicBezTo>
                      <a:cubicBezTo>
                        <a:pt x="24525" y="89272"/>
                        <a:pt x="37967" y="71736"/>
                        <a:pt x="43915" y="59221"/>
                      </a:cubicBezTo>
                      <a:cubicBezTo>
                        <a:pt x="96522" y="33497"/>
                        <a:pt x="90188" y="56827"/>
                        <a:pt x="130822" y="47"/>
                      </a:cubicBezTo>
                      <a:cubicBezTo>
                        <a:pt x="131131" y="-416"/>
                        <a:pt x="132058" y="2674"/>
                        <a:pt x="132135" y="2906"/>
                      </a:cubicBezTo>
                      <a:cubicBezTo>
                        <a:pt x="132676" y="4759"/>
                        <a:pt x="133062" y="6691"/>
                        <a:pt x="133526" y="8545"/>
                      </a:cubicBezTo>
                      <a:cubicBezTo>
                        <a:pt x="134143" y="11635"/>
                        <a:pt x="134839" y="14570"/>
                        <a:pt x="135534" y="17506"/>
                      </a:cubicBezTo>
                      <a:close/>
                    </a:path>
                  </a:pathLst>
                </a:custGeom>
                <a:solidFill>
                  <a:srgbClr val="E48891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B72B898A-3E9D-7BCB-4E34-964A21EE60D4}"/>
                    </a:ext>
                  </a:extLst>
                </p:cNvPr>
                <p:cNvSpPr/>
                <p:nvPr/>
              </p:nvSpPr>
              <p:spPr>
                <a:xfrm>
                  <a:off x="5911294" y="5834195"/>
                  <a:ext cx="27964" cy="82890"/>
                </a:xfrm>
                <a:custGeom>
                  <a:avLst/>
                  <a:gdLst>
                    <a:gd name="connsiteX0" fmla="*/ 27965 w 27964"/>
                    <a:gd name="connsiteY0" fmla="*/ 0 h 82890"/>
                    <a:gd name="connsiteX1" fmla="*/ 10429 w 27964"/>
                    <a:gd name="connsiteY1" fmla="*/ 82890 h 82890"/>
                    <a:gd name="connsiteX2" fmla="*/ 0 w 27964"/>
                    <a:gd name="connsiteY2" fmla="*/ 82349 h 82890"/>
                    <a:gd name="connsiteX3" fmla="*/ 5484 w 27964"/>
                    <a:gd name="connsiteY3" fmla="*/ 17613 h 82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964" h="82890">
                      <a:moveTo>
                        <a:pt x="27965" y="0"/>
                      </a:moveTo>
                      <a:lnTo>
                        <a:pt x="10429" y="82890"/>
                      </a:lnTo>
                      <a:lnTo>
                        <a:pt x="0" y="82349"/>
                      </a:lnTo>
                      <a:lnTo>
                        <a:pt x="5484" y="17613"/>
                      </a:lnTo>
                      <a:close/>
                    </a:path>
                  </a:pathLst>
                </a:custGeom>
                <a:solidFill>
                  <a:srgbClr val="172935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</p:grp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7829074-8AB3-ADB4-D50E-2D8DFEDD901A}"/>
                  </a:ext>
                </a:extLst>
              </p:cNvPr>
              <p:cNvSpPr/>
              <p:nvPr/>
            </p:nvSpPr>
            <p:spPr>
              <a:xfrm>
                <a:off x="6091287" y="5761580"/>
                <a:ext cx="71379" cy="170028"/>
              </a:xfrm>
              <a:custGeom>
                <a:avLst/>
                <a:gdLst>
                  <a:gd name="connsiteX0" fmla="*/ 25724 w 71379"/>
                  <a:gd name="connsiteY0" fmla="*/ 170029 h 170028"/>
                  <a:gd name="connsiteX1" fmla="*/ 45655 w 71379"/>
                  <a:gd name="connsiteY1" fmla="*/ 170029 h 170028"/>
                  <a:gd name="connsiteX2" fmla="*/ 71379 w 71379"/>
                  <a:gd name="connsiteY2" fmla="*/ 144304 h 170028"/>
                  <a:gd name="connsiteX3" fmla="*/ 71379 w 71379"/>
                  <a:gd name="connsiteY3" fmla="*/ 25725 h 170028"/>
                  <a:gd name="connsiteX4" fmla="*/ 45655 w 71379"/>
                  <a:gd name="connsiteY4" fmla="*/ 0 h 170028"/>
                  <a:gd name="connsiteX5" fmla="*/ 25724 w 71379"/>
                  <a:gd name="connsiteY5" fmla="*/ 0 h 170028"/>
                  <a:gd name="connsiteX6" fmla="*/ 0 w 71379"/>
                  <a:gd name="connsiteY6" fmla="*/ 25725 h 170028"/>
                  <a:gd name="connsiteX7" fmla="*/ 0 w 71379"/>
                  <a:gd name="connsiteY7" fmla="*/ 144304 h 170028"/>
                  <a:gd name="connsiteX8" fmla="*/ 25724 w 71379"/>
                  <a:gd name="connsiteY8" fmla="*/ 170029 h 17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379" h="170028">
                    <a:moveTo>
                      <a:pt x="25724" y="170029"/>
                    </a:moveTo>
                    <a:lnTo>
                      <a:pt x="45655" y="170029"/>
                    </a:lnTo>
                    <a:cubicBezTo>
                      <a:pt x="59792" y="170029"/>
                      <a:pt x="71379" y="158441"/>
                      <a:pt x="71379" y="144304"/>
                    </a:cubicBezTo>
                    <a:lnTo>
                      <a:pt x="71379" y="25725"/>
                    </a:lnTo>
                    <a:cubicBezTo>
                      <a:pt x="71379" y="11588"/>
                      <a:pt x="59792" y="0"/>
                      <a:pt x="45655" y="0"/>
                    </a:cubicBezTo>
                    <a:lnTo>
                      <a:pt x="25724" y="0"/>
                    </a:lnTo>
                    <a:cubicBezTo>
                      <a:pt x="11588" y="0"/>
                      <a:pt x="0" y="11588"/>
                      <a:pt x="0" y="25725"/>
                    </a:cubicBezTo>
                    <a:lnTo>
                      <a:pt x="0" y="144304"/>
                    </a:lnTo>
                    <a:cubicBezTo>
                      <a:pt x="0" y="158441"/>
                      <a:pt x="11588" y="170029"/>
                      <a:pt x="25724" y="170029"/>
                    </a:cubicBezTo>
                    <a:close/>
                  </a:path>
                </a:pathLst>
              </a:custGeom>
              <a:solidFill>
                <a:srgbClr val="F4AC89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9642454E-046D-D861-09C4-0E52A2F01B11}"/>
                  </a:ext>
                </a:extLst>
              </p:cNvPr>
              <p:cNvSpPr/>
              <p:nvPr/>
            </p:nvSpPr>
            <p:spPr>
              <a:xfrm>
                <a:off x="5861669" y="4942569"/>
                <a:ext cx="246227" cy="863274"/>
              </a:xfrm>
              <a:custGeom>
                <a:avLst/>
                <a:gdLst>
                  <a:gd name="connsiteX0" fmla="*/ 51710 w 246227"/>
                  <a:gd name="connsiteY0" fmla="*/ 0 h 863274"/>
                  <a:gd name="connsiteX1" fmla="*/ 957 w 246227"/>
                  <a:gd name="connsiteY1" fmla="*/ 498343 h 863274"/>
                  <a:gd name="connsiteX2" fmla="*/ 725 w 246227"/>
                  <a:gd name="connsiteY2" fmla="*/ 863275 h 863274"/>
                  <a:gd name="connsiteX3" fmla="*/ 80216 w 246227"/>
                  <a:gd name="connsiteY3" fmla="*/ 854468 h 863274"/>
                  <a:gd name="connsiteX4" fmla="*/ 137227 w 246227"/>
                  <a:gd name="connsiteY4" fmla="*/ 506687 h 863274"/>
                  <a:gd name="connsiteX5" fmla="*/ 184273 w 246227"/>
                  <a:gd name="connsiteY5" fmla="*/ 318581 h 863274"/>
                  <a:gd name="connsiteX6" fmla="*/ 232245 w 246227"/>
                  <a:gd name="connsiteY6" fmla="*/ 174432 h 863274"/>
                  <a:gd name="connsiteX7" fmla="*/ 246227 w 246227"/>
                  <a:gd name="connsiteY7" fmla="*/ 55698 h 863274"/>
                  <a:gd name="connsiteX8" fmla="*/ 51710 w 246227"/>
                  <a:gd name="connsiteY8" fmla="*/ 0 h 863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6227" h="863274">
                    <a:moveTo>
                      <a:pt x="51710" y="0"/>
                    </a:moveTo>
                    <a:cubicBezTo>
                      <a:pt x="51710" y="0"/>
                      <a:pt x="4665" y="419239"/>
                      <a:pt x="957" y="498343"/>
                    </a:cubicBezTo>
                    <a:cubicBezTo>
                      <a:pt x="-1051" y="537896"/>
                      <a:pt x="725" y="863275"/>
                      <a:pt x="725" y="863275"/>
                    </a:cubicBezTo>
                    <a:lnTo>
                      <a:pt x="80216" y="854468"/>
                    </a:lnTo>
                    <a:cubicBezTo>
                      <a:pt x="80216" y="854468"/>
                      <a:pt x="131510" y="559217"/>
                      <a:pt x="137227" y="506687"/>
                    </a:cubicBezTo>
                    <a:cubicBezTo>
                      <a:pt x="143098" y="454233"/>
                      <a:pt x="178788" y="367790"/>
                      <a:pt x="184273" y="318581"/>
                    </a:cubicBezTo>
                    <a:cubicBezTo>
                      <a:pt x="189912" y="269373"/>
                      <a:pt x="227687" y="213829"/>
                      <a:pt x="232245" y="174432"/>
                    </a:cubicBezTo>
                    <a:cubicBezTo>
                      <a:pt x="241592" y="95791"/>
                      <a:pt x="246227" y="55698"/>
                      <a:pt x="246227" y="55698"/>
                    </a:cubicBezTo>
                    <a:lnTo>
                      <a:pt x="51710" y="0"/>
                    </a:lnTo>
                    <a:close/>
                  </a:path>
                </a:pathLst>
              </a:custGeom>
              <a:solidFill>
                <a:srgbClr val="0B334C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71E4E0E3-63F0-7AEF-1A7A-3989B4E60AB5}"/>
                  </a:ext>
                </a:extLst>
              </p:cNvPr>
              <p:cNvSpPr/>
              <p:nvPr/>
            </p:nvSpPr>
            <p:spPr>
              <a:xfrm>
                <a:off x="5934932" y="4923875"/>
                <a:ext cx="232755" cy="877334"/>
              </a:xfrm>
              <a:custGeom>
                <a:avLst/>
                <a:gdLst>
                  <a:gd name="connsiteX0" fmla="*/ 0 w 232755"/>
                  <a:gd name="connsiteY0" fmla="*/ 7802 h 877334"/>
                  <a:gd name="connsiteX1" fmla="*/ 67440 w 232755"/>
                  <a:gd name="connsiteY1" fmla="*/ 504678 h 877334"/>
                  <a:gd name="connsiteX2" fmla="*/ 148707 w 232755"/>
                  <a:gd name="connsiteY2" fmla="*/ 877335 h 877334"/>
                  <a:gd name="connsiteX3" fmla="*/ 232756 w 232755"/>
                  <a:gd name="connsiteY3" fmla="*/ 877335 h 877334"/>
                  <a:gd name="connsiteX4" fmla="*/ 220550 w 232755"/>
                  <a:gd name="connsiteY4" fmla="*/ 442878 h 877334"/>
                  <a:gd name="connsiteX5" fmla="*/ 216147 w 232755"/>
                  <a:gd name="connsiteY5" fmla="*/ 0 h 877334"/>
                  <a:gd name="connsiteX6" fmla="*/ 0 w 232755"/>
                  <a:gd name="connsiteY6" fmla="*/ 7802 h 877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2755" h="877334">
                    <a:moveTo>
                      <a:pt x="0" y="7802"/>
                    </a:moveTo>
                    <a:cubicBezTo>
                      <a:pt x="17922" y="156510"/>
                      <a:pt x="45346" y="356588"/>
                      <a:pt x="67440" y="504678"/>
                    </a:cubicBezTo>
                    <a:cubicBezTo>
                      <a:pt x="88761" y="647823"/>
                      <a:pt x="117344" y="736120"/>
                      <a:pt x="148707" y="877335"/>
                    </a:cubicBezTo>
                    <a:lnTo>
                      <a:pt x="232756" y="877335"/>
                    </a:lnTo>
                    <a:cubicBezTo>
                      <a:pt x="232756" y="877335"/>
                      <a:pt x="225340" y="495562"/>
                      <a:pt x="220550" y="442878"/>
                    </a:cubicBezTo>
                    <a:cubicBezTo>
                      <a:pt x="217460" y="409119"/>
                      <a:pt x="233683" y="541"/>
                      <a:pt x="216147" y="0"/>
                    </a:cubicBezTo>
                    <a:cubicBezTo>
                      <a:pt x="216070" y="77"/>
                      <a:pt x="26033" y="7416"/>
                      <a:pt x="0" y="7802"/>
                    </a:cubicBezTo>
                    <a:close/>
                  </a:path>
                </a:pathLst>
              </a:custGeom>
              <a:solidFill>
                <a:srgbClr val="0A3C5F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83898452-8C00-0C3C-9E29-489AA6DC0F6A}"/>
                  </a:ext>
                </a:extLst>
              </p:cNvPr>
              <p:cNvSpPr/>
              <p:nvPr/>
            </p:nvSpPr>
            <p:spPr>
              <a:xfrm>
                <a:off x="5532202" y="4416925"/>
                <a:ext cx="125246" cy="94200"/>
              </a:xfrm>
              <a:custGeom>
                <a:avLst/>
                <a:gdLst>
                  <a:gd name="connsiteX0" fmla="*/ 84844 w 125246"/>
                  <a:gd name="connsiteY0" fmla="*/ 94200 h 94200"/>
                  <a:gd name="connsiteX1" fmla="*/ 75806 w 125246"/>
                  <a:gd name="connsiteY1" fmla="*/ 80372 h 94200"/>
                  <a:gd name="connsiteX2" fmla="*/ 5971 w 125246"/>
                  <a:gd name="connsiteY2" fmla="*/ 7139 h 94200"/>
                  <a:gd name="connsiteX3" fmla="*/ 44056 w 125246"/>
                  <a:gd name="connsiteY3" fmla="*/ 727 h 94200"/>
                  <a:gd name="connsiteX4" fmla="*/ 93419 w 125246"/>
                  <a:gd name="connsiteY4" fmla="*/ 16254 h 94200"/>
                  <a:gd name="connsiteX5" fmla="*/ 107401 w 125246"/>
                  <a:gd name="connsiteY5" fmla="*/ 43292 h 94200"/>
                  <a:gd name="connsiteX6" fmla="*/ 120225 w 125246"/>
                  <a:gd name="connsiteY6" fmla="*/ 53953 h 94200"/>
                  <a:gd name="connsiteX7" fmla="*/ 123856 w 125246"/>
                  <a:gd name="connsiteY7" fmla="*/ 57197 h 94200"/>
                  <a:gd name="connsiteX8" fmla="*/ 125246 w 125246"/>
                  <a:gd name="connsiteY8" fmla="*/ 58511 h 94200"/>
                  <a:gd name="connsiteX9" fmla="*/ 84844 w 125246"/>
                  <a:gd name="connsiteY9" fmla="*/ 94200 h 9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5246" h="94200">
                    <a:moveTo>
                      <a:pt x="84844" y="94200"/>
                    </a:moveTo>
                    <a:cubicBezTo>
                      <a:pt x="84844" y="94200"/>
                      <a:pt x="79746" y="84853"/>
                      <a:pt x="75806" y="80372"/>
                    </a:cubicBezTo>
                    <a:cubicBezTo>
                      <a:pt x="65377" y="68321"/>
                      <a:pt x="-23538" y="25756"/>
                      <a:pt x="5971" y="7139"/>
                    </a:cubicBezTo>
                    <a:cubicBezTo>
                      <a:pt x="20031" y="-1745"/>
                      <a:pt x="27525" y="-200"/>
                      <a:pt x="44056" y="727"/>
                    </a:cubicBezTo>
                    <a:cubicBezTo>
                      <a:pt x="54485" y="1268"/>
                      <a:pt x="87625" y="6134"/>
                      <a:pt x="93419" y="16254"/>
                    </a:cubicBezTo>
                    <a:cubicBezTo>
                      <a:pt x="104620" y="35876"/>
                      <a:pt x="102767" y="35953"/>
                      <a:pt x="107401" y="43292"/>
                    </a:cubicBezTo>
                    <a:cubicBezTo>
                      <a:pt x="112732" y="47541"/>
                      <a:pt x="117135" y="51249"/>
                      <a:pt x="120225" y="53953"/>
                    </a:cubicBezTo>
                    <a:cubicBezTo>
                      <a:pt x="121770" y="55343"/>
                      <a:pt x="123006" y="56425"/>
                      <a:pt x="123856" y="57197"/>
                    </a:cubicBezTo>
                    <a:cubicBezTo>
                      <a:pt x="124783" y="58047"/>
                      <a:pt x="125246" y="58511"/>
                      <a:pt x="125246" y="58511"/>
                    </a:cubicBezTo>
                    <a:lnTo>
                      <a:pt x="84844" y="94200"/>
                    </a:lnTo>
                    <a:close/>
                  </a:path>
                </a:pathLst>
              </a:custGeom>
              <a:solidFill>
                <a:srgbClr val="E28F79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9A63EE02-B71F-C2FE-DB82-B069F3143859}"/>
                  </a:ext>
                </a:extLst>
              </p:cNvPr>
              <p:cNvSpPr/>
              <p:nvPr/>
            </p:nvSpPr>
            <p:spPr>
              <a:xfrm>
                <a:off x="5613724" y="4446234"/>
                <a:ext cx="459268" cy="198379"/>
              </a:xfrm>
              <a:custGeom>
                <a:avLst/>
                <a:gdLst>
                  <a:gd name="connsiteX0" fmla="*/ 0 w 459268"/>
                  <a:gd name="connsiteY0" fmla="*/ 64195 h 198379"/>
                  <a:gd name="connsiteX1" fmla="*/ 164080 w 459268"/>
                  <a:gd name="connsiteY1" fmla="*/ 138588 h 198379"/>
                  <a:gd name="connsiteX2" fmla="*/ 444500 w 459268"/>
                  <a:gd name="connsiteY2" fmla="*/ 198379 h 198379"/>
                  <a:gd name="connsiteX3" fmla="*/ 454542 w 459268"/>
                  <a:gd name="connsiteY3" fmla="*/ 178989 h 198379"/>
                  <a:gd name="connsiteX4" fmla="*/ 457091 w 459268"/>
                  <a:gd name="connsiteY4" fmla="*/ 140441 h 198379"/>
                  <a:gd name="connsiteX5" fmla="*/ 377215 w 459268"/>
                  <a:gd name="connsiteY5" fmla="*/ 80804 h 198379"/>
                  <a:gd name="connsiteX6" fmla="*/ 173891 w 459268"/>
                  <a:gd name="connsiteY6" fmla="*/ 59792 h 198379"/>
                  <a:gd name="connsiteX7" fmla="*/ 18926 w 459268"/>
                  <a:gd name="connsiteY7" fmla="*/ 0 h 198379"/>
                  <a:gd name="connsiteX8" fmla="*/ 0 w 459268"/>
                  <a:gd name="connsiteY8" fmla="*/ 64195 h 198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9268" h="198379">
                    <a:moveTo>
                      <a:pt x="0" y="64195"/>
                    </a:moveTo>
                    <a:lnTo>
                      <a:pt x="164080" y="138588"/>
                    </a:lnTo>
                    <a:lnTo>
                      <a:pt x="444500" y="198379"/>
                    </a:lnTo>
                    <a:lnTo>
                      <a:pt x="454542" y="178989"/>
                    </a:lnTo>
                    <a:cubicBezTo>
                      <a:pt x="460104" y="168175"/>
                      <a:pt x="460490" y="154346"/>
                      <a:pt x="457091" y="140441"/>
                    </a:cubicBezTo>
                    <a:cubicBezTo>
                      <a:pt x="449366" y="109387"/>
                      <a:pt x="423796" y="85825"/>
                      <a:pt x="377215" y="80804"/>
                    </a:cubicBezTo>
                    <a:lnTo>
                      <a:pt x="173891" y="59792"/>
                    </a:lnTo>
                    <a:lnTo>
                      <a:pt x="18926" y="0"/>
                    </a:lnTo>
                    <a:lnTo>
                      <a:pt x="0" y="64195"/>
                    </a:lnTo>
                    <a:close/>
                  </a:path>
                </a:pathLst>
              </a:custGeom>
              <a:solidFill>
                <a:srgbClr val="DF737D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grpSp>
            <p:nvGrpSpPr>
              <p:cNvPr id="212" name="Graphic 1">
                <a:extLst>
                  <a:ext uri="{FF2B5EF4-FFF2-40B4-BE49-F238E27FC236}">
                    <a16:creationId xmlns:a16="http://schemas.microsoft.com/office/drawing/2014/main" id="{B77F0B28-C4DE-B4C1-A77F-3299F5E3DDFB}"/>
                  </a:ext>
                </a:extLst>
              </p:cNvPr>
              <p:cNvGrpSpPr/>
              <p:nvPr/>
            </p:nvGrpSpPr>
            <p:grpSpPr>
              <a:xfrm>
                <a:off x="5897336" y="4240439"/>
                <a:ext cx="264557" cy="823036"/>
                <a:chOff x="5897336" y="4240439"/>
                <a:chExt cx="264557" cy="823036"/>
              </a:xfrm>
              <a:solidFill>
                <a:srgbClr val="000000"/>
              </a:solidFill>
            </p:grpSpPr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007FFAA9-B508-96B7-D26E-FB0382C3B77A}"/>
                    </a:ext>
                  </a:extLst>
                </p:cNvPr>
                <p:cNvSpPr/>
                <p:nvPr/>
              </p:nvSpPr>
              <p:spPr>
                <a:xfrm>
                  <a:off x="5977497" y="4413403"/>
                  <a:ext cx="76941" cy="92469"/>
                </a:xfrm>
                <a:custGeom>
                  <a:avLst/>
                  <a:gdLst>
                    <a:gd name="connsiteX0" fmla="*/ 66050 w 76941"/>
                    <a:gd name="connsiteY0" fmla="*/ 0 h 92469"/>
                    <a:gd name="connsiteX1" fmla="*/ 76942 w 76941"/>
                    <a:gd name="connsiteY1" fmla="*/ 92469 h 92469"/>
                    <a:gd name="connsiteX2" fmla="*/ 0 w 76941"/>
                    <a:gd name="connsiteY2" fmla="*/ 92469 h 92469"/>
                    <a:gd name="connsiteX3" fmla="*/ 14292 w 76941"/>
                    <a:gd name="connsiteY3" fmla="*/ 0 h 92469"/>
                    <a:gd name="connsiteX4" fmla="*/ 66050 w 76941"/>
                    <a:gd name="connsiteY4" fmla="*/ 0 h 92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6941" h="92469">
                      <a:moveTo>
                        <a:pt x="66050" y="0"/>
                      </a:moveTo>
                      <a:lnTo>
                        <a:pt x="76942" y="92469"/>
                      </a:lnTo>
                      <a:lnTo>
                        <a:pt x="0" y="92469"/>
                      </a:lnTo>
                      <a:cubicBezTo>
                        <a:pt x="0" y="92469"/>
                        <a:pt x="19776" y="25338"/>
                        <a:pt x="14292" y="0"/>
                      </a:cubicBezTo>
                      <a:cubicBezTo>
                        <a:pt x="25261" y="1082"/>
                        <a:pt x="66050" y="0"/>
                        <a:pt x="66050" y="0"/>
                      </a:cubicBezTo>
                      <a:close/>
                    </a:path>
                  </a:pathLst>
                </a:custGeom>
                <a:solidFill>
                  <a:srgbClr val="E28F79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B9FBCAB9-5C4B-059D-572B-52673485BFE9}"/>
                    </a:ext>
                  </a:extLst>
                </p:cNvPr>
                <p:cNvSpPr/>
                <p:nvPr/>
              </p:nvSpPr>
              <p:spPr>
                <a:xfrm>
                  <a:off x="5930534" y="4240439"/>
                  <a:ext cx="167473" cy="219215"/>
                </a:xfrm>
                <a:custGeom>
                  <a:avLst/>
                  <a:gdLst>
                    <a:gd name="connsiteX0" fmla="*/ 226 w 167473"/>
                    <a:gd name="connsiteY0" fmla="*/ 110082 h 219215"/>
                    <a:gd name="connsiteX1" fmla="*/ 40551 w 167473"/>
                    <a:gd name="connsiteY1" fmla="*/ 212980 h 219215"/>
                    <a:gd name="connsiteX2" fmla="*/ 119579 w 167473"/>
                    <a:gd name="connsiteY2" fmla="*/ 193126 h 219215"/>
                    <a:gd name="connsiteX3" fmla="*/ 167474 w 167473"/>
                    <a:gd name="connsiteY3" fmla="*/ 112245 h 219215"/>
                    <a:gd name="connsiteX4" fmla="*/ 87133 w 167473"/>
                    <a:gd name="connsiteY4" fmla="*/ 0 h 219215"/>
                    <a:gd name="connsiteX5" fmla="*/ 7024 w 167473"/>
                    <a:gd name="connsiteY5" fmla="*/ 64041 h 219215"/>
                    <a:gd name="connsiteX6" fmla="*/ 226 w 167473"/>
                    <a:gd name="connsiteY6" fmla="*/ 110082 h 219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7473" h="219215">
                      <a:moveTo>
                        <a:pt x="226" y="110082"/>
                      </a:moveTo>
                      <a:cubicBezTo>
                        <a:pt x="1926" y="140596"/>
                        <a:pt x="14054" y="193590"/>
                        <a:pt x="40551" y="212980"/>
                      </a:cubicBezTo>
                      <a:cubicBezTo>
                        <a:pt x="63958" y="230052"/>
                        <a:pt x="100189" y="208268"/>
                        <a:pt x="119579" y="193126"/>
                      </a:cubicBezTo>
                      <a:cubicBezTo>
                        <a:pt x="145303" y="172964"/>
                        <a:pt x="160058" y="143532"/>
                        <a:pt x="167474" y="112245"/>
                      </a:cubicBezTo>
                      <a:cubicBezTo>
                        <a:pt x="167474" y="50213"/>
                        <a:pt x="131475" y="0"/>
                        <a:pt x="87133" y="0"/>
                      </a:cubicBezTo>
                      <a:cubicBezTo>
                        <a:pt x="49976" y="0"/>
                        <a:pt x="19925" y="31518"/>
                        <a:pt x="7024" y="64041"/>
                      </a:cubicBezTo>
                      <a:cubicBezTo>
                        <a:pt x="1153" y="78718"/>
                        <a:pt x="-701" y="94323"/>
                        <a:pt x="226" y="110082"/>
                      </a:cubicBezTo>
                      <a:close/>
                    </a:path>
                  </a:pathLst>
                </a:custGeom>
                <a:solidFill>
                  <a:srgbClr val="F4AC89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F585A961-DCCB-DCD4-1C65-DCBB13FDDF50}"/>
                    </a:ext>
                  </a:extLst>
                </p:cNvPr>
                <p:cNvSpPr/>
                <p:nvPr/>
              </p:nvSpPr>
              <p:spPr>
                <a:xfrm>
                  <a:off x="5897336" y="4473427"/>
                  <a:ext cx="264557" cy="590048"/>
                </a:xfrm>
                <a:custGeom>
                  <a:avLst/>
                  <a:gdLst>
                    <a:gd name="connsiteX0" fmla="*/ 3683 w 264557"/>
                    <a:gd name="connsiteY0" fmla="*/ 585250 h 590048"/>
                    <a:gd name="connsiteX1" fmla="*/ 264558 w 264557"/>
                    <a:gd name="connsiteY1" fmla="*/ 589730 h 590048"/>
                    <a:gd name="connsiteX2" fmla="*/ 253434 w 264557"/>
                    <a:gd name="connsiteY2" fmla="*/ 107301 h 590048"/>
                    <a:gd name="connsiteX3" fmla="*/ 241692 w 264557"/>
                    <a:gd name="connsiteY3" fmla="*/ 73929 h 590048"/>
                    <a:gd name="connsiteX4" fmla="*/ 143892 w 264557"/>
                    <a:gd name="connsiteY4" fmla="*/ 0 h 590048"/>
                    <a:gd name="connsiteX5" fmla="*/ 85491 w 264557"/>
                    <a:gd name="connsiteY5" fmla="*/ 12051 h 590048"/>
                    <a:gd name="connsiteX6" fmla="*/ 70195 w 264557"/>
                    <a:gd name="connsiteY6" fmla="*/ 22248 h 590048"/>
                    <a:gd name="connsiteX7" fmla="*/ 47329 w 264557"/>
                    <a:gd name="connsiteY7" fmla="*/ 51140 h 590048"/>
                    <a:gd name="connsiteX8" fmla="*/ 17665 w 264557"/>
                    <a:gd name="connsiteY8" fmla="*/ 228275 h 590048"/>
                    <a:gd name="connsiteX9" fmla="*/ 361 w 264557"/>
                    <a:gd name="connsiteY9" fmla="*/ 488919 h 590048"/>
                    <a:gd name="connsiteX10" fmla="*/ 3683 w 264557"/>
                    <a:gd name="connsiteY10" fmla="*/ 585250 h 590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64557" h="590048">
                      <a:moveTo>
                        <a:pt x="3683" y="585250"/>
                      </a:moveTo>
                      <a:cubicBezTo>
                        <a:pt x="3683" y="585250"/>
                        <a:pt x="264635" y="591508"/>
                        <a:pt x="264558" y="589730"/>
                      </a:cubicBezTo>
                      <a:lnTo>
                        <a:pt x="253434" y="107301"/>
                      </a:lnTo>
                      <a:cubicBezTo>
                        <a:pt x="252120" y="94632"/>
                        <a:pt x="248026" y="82967"/>
                        <a:pt x="241692" y="73929"/>
                      </a:cubicBezTo>
                      <a:cubicBezTo>
                        <a:pt x="224388" y="49286"/>
                        <a:pt x="176569" y="0"/>
                        <a:pt x="143892" y="0"/>
                      </a:cubicBezTo>
                      <a:cubicBezTo>
                        <a:pt x="143892" y="0"/>
                        <a:pt x="125352" y="18772"/>
                        <a:pt x="85491" y="12051"/>
                      </a:cubicBezTo>
                      <a:cubicBezTo>
                        <a:pt x="80856" y="14755"/>
                        <a:pt x="75371" y="18463"/>
                        <a:pt x="70195" y="22248"/>
                      </a:cubicBezTo>
                      <a:cubicBezTo>
                        <a:pt x="60153" y="29664"/>
                        <a:pt x="52273" y="39707"/>
                        <a:pt x="47329" y="51140"/>
                      </a:cubicBezTo>
                      <a:cubicBezTo>
                        <a:pt x="16815" y="122828"/>
                        <a:pt x="20601" y="153111"/>
                        <a:pt x="17665" y="228275"/>
                      </a:cubicBezTo>
                      <a:cubicBezTo>
                        <a:pt x="14961" y="297492"/>
                        <a:pt x="-2729" y="418621"/>
                        <a:pt x="361" y="488919"/>
                      </a:cubicBezTo>
                      <a:cubicBezTo>
                        <a:pt x="515" y="490618"/>
                        <a:pt x="2138" y="585250"/>
                        <a:pt x="3683" y="585250"/>
                      </a:cubicBezTo>
                      <a:close/>
                    </a:path>
                  </a:pathLst>
                </a:custGeom>
                <a:solidFill>
                  <a:srgbClr val="E89BA3"/>
                </a:solidFill>
                <a:ln w="77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>
                    <a:defRPr/>
                  </a:pPr>
                  <a:endParaRPr lang="en-US">
                    <a:solidFill>
                      <a:prstClr val="black"/>
                    </a:solidFill>
                    <a:latin typeface="Segoe UI"/>
                  </a:endParaRPr>
                </a:p>
              </p:txBody>
            </p:sp>
          </p:grp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31E025DC-C844-313F-291D-1C96C7357D75}"/>
                  </a:ext>
                </a:extLst>
              </p:cNvPr>
              <p:cNvSpPr/>
              <p:nvPr/>
            </p:nvSpPr>
            <p:spPr>
              <a:xfrm>
                <a:off x="5772195" y="4735124"/>
                <a:ext cx="142420" cy="88556"/>
              </a:xfrm>
              <a:custGeom>
                <a:avLst/>
                <a:gdLst>
                  <a:gd name="connsiteX0" fmla="*/ 3678 w 142420"/>
                  <a:gd name="connsiteY0" fmla="*/ 56884 h 88556"/>
                  <a:gd name="connsiteX1" fmla="*/ 33806 w 142420"/>
                  <a:gd name="connsiteY1" fmla="*/ 47846 h 88556"/>
                  <a:gd name="connsiteX2" fmla="*/ 69033 w 142420"/>
                  <a:gd name="connsiteY2" fmla="*/ 53253 h 88556"/>
                  <a:gd name="connsiteX3" fmla="*/ 56209 w 142420"/>
                  <a:gd name="connsiteY3" fmla="*/ 49545 h 88556"/>
                  <a:gd name="connsiteX4" fmla="*/ 47016 w 142420"/>
                  <a:gd name="connsiteY4" fmla="*/ 53253 h 88556"/>
                  <a:gd name="connsiteX5" fmla="*/ 51651 w 142420"/>
                  <a:gd name="connsiteY5" fmla="*/ 64146 h 88556"/>
                  <a:gd name="connsiteX6" fmla="*/ 92362 w 142420"/>
                  <a:gd name="connsiteY6" fmla="*/ 75888 h 88556"/>
                  <a:gd name="connsiteX7" fmla="*/ 93366 w 142420"/>
                  <a:gd name="connsiteY7" fmla="*/ 76120 h 88556"/>
                  <a:gd name="connsiteX8" fmla="*/ 99006 w 142420"/>
                  <a:gd name="connsiteY8" fmla="*/ 78592 h 88556"/>
                  <a:gd name="connsiteX9" fmla="*/ 109280 w 142420"/>
                  <a:gd name="connsiteY9" fmla="*/ 88557 h 88556"/>
                  <a:gd name="connsiteX10" fmla="*/ 142421 w 142420"/>
                  <a:gd name="connsiteY10" fmla="*/ 47614 h 88556"/>
                  <a:gd name="connsiteX11" fmla="*/ 55823 w 142420"/>
                  <a:gd name="connsiteY11" fmla="*/ 28 h 88556"/>
                  <a:gd name="connsiteX12" fmla="*/ 42536 w 142420"/>
                  <a:gd name="connsiteY12" fmla="*/ 5436 h 88556"/>
                  <a:gd name="connsiteX13" fmla="*/ 19051 w 142420"/>
                  <a:gd name="connsiteY13" fmla="*/ 21658 h 88556"/>
                  <a:gd name="connsiteX14" fmla="*/ 5455 w 142420"/>
                  <a:gd name="connsiteY14" fmla="*/ 35332 h 88556"/>
                  <a:gd name="connsiteX15" fmla="*/ 3678 w 142420"/>
                  <a:gd name="connsiteY15" fmla="*/ 56884 h 88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2420" h="88556">
                    <a:moveTo>
                      <a:pt x="3678" y="56884"/>
                    </a:moveTo>
                    <a:cubicBezTo>
                      <a:pt x="15035" y="63682"/>
                      <a:pt x="20751" y="53253"/>
                      <a:pt x="33806" y="47846"/>
                    </a:cubicBezTo>
                    <a:cubicBezTo>
                      <a:pt x="52115" y="42284"/>
                      <a:pt x="52346" y="33786"/>
                      <a:pt x="69033" y="53253"/>
                    </a:cubicBezTo>
                    <a:lnTo>
                      <a:pt x="56209" y="49545"/>
                    </a:lnTo>
                    <a:cubicBezTo>
                      <a:pt x="52656" y="48541"/>
                      <a:pt x="48716" y="49932"/>
                      <a:pt x="47016" y="53253"/>
                    </a:cubicBezTo>
                    <a:cubicBezTo>
                      <a:pt x="44776" y="57657"/>
                      <a:pt x="47171" y="62833"/>
                      <a:pt x="51651" y="64146"/>
                    </a:cubicBezTo>
                    <a:lnTo>
                      <a:pt x="92362" y="75888"/>
                    </a:lnTo>
                    <a:cubicBezTo>
                      <a:pt x="92671" y="75965"/>
                      <a:pt x="92980" y="76042"/>
                      <a:pt x="93366" y="76120"/>
                    </a:cubicBezTo>
                    <a:cubicBezTo>
                      <a:pt x="95452" y="76428"/>
                      <a:pt x="97461" y="77124"/>
                      <a:pt x="99006" y="78592"/>
                    </a:cubicBezTo>
                    <a:cubicBezTo>
                      <a:pt x="102328" y="81836"/>
                      <a:pt x="105727" y="85158"/>
                      <a:pt x="109280" y="88557"/>
                    </a:cubicBezTo>
                    <a:cubicBezTo>
                      <a:pt x="122876" y="72102"/>
                      <a:pt x="130060" y="64764"/>
                      <a:pt x="142421" y="47614"/>
                    </a:cubicBezTo>
                    <a:cubicBezTo>
                      <a:pt x="112370" y="30233"/>
                      <a:pt x="91049" y="3427"/>
                      <a:pt x="55823" y="28"/>
                    </a:cubicBezTo>
                    <a:cubicBezTo>
                      <a:pt x="51419" y="-358"/>
                      <a:pt x="46244" y="3350"/>
                      <a:pt x="42536" y="5436"/>
                    </a:cubicBezTo>
                    <a:cubicBezTo>
                      <a:pt x="34115" y="9993"/>
                      <a:pt x="26545" y="15710"/>
                      <a:pt x="19051" y="21658"/>
                    </a:cubicBezTo>
                    <a:cubicBezTo>
                      <a:pt x="14030" y="25675"/>
                      <a:pt x="9086" y="30001"/>
                      <a:pt x="5455" y="35332"/>
                    </a:cubicBezTo>
                    <a:cubicBezTo>
                      <a:pt x="1747" y="40584"/>
                      <a:pt x="-3738" y="52481"/>
                      <a:pt x="3678" y="56884"/>
                    </a:cubicBezTo>
                    <a:close/>
                  </a:path>
                </a:pathLst>
              </a:custGeom>
              <a:solidFill>
                <a:srgbClr val="F4AC89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4AC47DC4-F807-52EB-EF27-CCB737EC1675}"/>
                  </a:ext>
                </a:extLst>
              </p:cNvPr>
              <p:cNvSpPr/>
              <p:nvPr/>
            </p:nvSpPr>
            <p:spPr>
              <a:xfrm>
                <a:off x="5867647" y="4541500"/>
                <a:ext cx="293150" cy="366924"/>
              </a:xfrm>
              <a:custGeom>
                <a:avLst/>
                <a:gdLst>
                  <a:gd name="connsiteX0" fmla="*/ 189650 w 293150"/>
                  <a:gd name="connsiteY0" fmla="*/ 366925 h 366924"/>
                  <a:gd name="connsiteX1" fmla="*/ 221400 w 293150"/>
                  <a:gd name="connsiteY1" fmla="*/ 358582 h 366924"/>
                  <a:gd name="connsiteX2" fmla="*/ 254386 w 293150"/>
                  <a:gd name="connsiteY2" fmla="*/ 309605 h 366924"/>
                  <a:gd name="connsiteX3" fmla="*/ 292625 w 293150"/>
                  <a:gd name="connsiteY3" fmla="*/ 54369 h 366924"/>
                  <a:gd name="connsiteX4" fmla="*/ 252841 w 293150"/>
                  <a:gd name="connsiteY4" fmla="*/ 526 h 366924"/>
                  <a:gd name="connsiteX5" fmla="*/ 252841 w 293150"/>
                  <a:gd name="connsiteY5" fmla="*/ 526 h 366924"/>
                  <a:gd name="connsiteX6" fmla="*/ 198998 w 293150"/>
                  <a:gd name="connsiteY6" fmla="*/ 40309 h 366924"/>
                  <a:gd name="connsiteX7" fmla="*/ 166243 w 293150"/>
                  <a:gd name="connsiteY7" fmla="*/ 258929 h 366924"/>
                  <a:gd name="connsiteX8" fmla="*/ 24643 w 293150"/>
                  <a:gd name="connsiteY8" fmla="*/ 222235 h 366924"/>
                  <a:gd name="connsiteX9" fmla="*/ 0 w 293150"/>
                  <a:gd name="connsiteY9" fmla="*/ 277391 h 366924"/>
                  <a:gd name="connsiteX10" fmla="*/ 162998 w 293150"/>
                  <a:gd name="connsiteY10" fmla="*/ 361208 h 366924"/>
                  <a:gd name="connsiteX11" fmla="*/ 189650 w 293150"/>
                  <a:gd name="connsiteY11" fmla="*/ 366925 h 366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3150" h="366924">
                    <a:moveTo>
                      <a:pt x="189650" y="366925"/>
                    </a:moveTo>
                    <a:cubicBezTo>
                      <a:pt x="200619" y="366925"/>
                      <a:pt x="211512" y="364144"/>
                      <a:pt x="221400" y="358582"/>
                    </a:cubicBezTo>
                    <a:cubicBezTo>
                      <a:pt x="239477" y="348539"/>
                      <a:pt x="251296" y="330076"/>
                      <a:pt x="254386" y="309605"/>
                    </a:cubicBezTo>
                    <a:lnTo>
                      <a:pt x="292625" y="54369"/>
                    </a:lnTo>
                    <a:cubicBezTo>
                      <a:pt x="296488" y="28490"/>
                      <a:pt x="278643" y="4388"/>
                      <a:pt x="252841" y="526"/>
                    </a:cubicBezTo>
                    <a:lnTo>
                      <a:pt x="252841" y="526"/>
                    </a:lnTo>
                    <a:cubicBezTo>
                      <a:pt x="226962" y="-3337"/>
                      <a:pt x="202860" y="14508"/>
                      <a:pt x="198998" y="40309"/>
                    </a:cubicBezTo>
                    <a:lnTo>
                      <a:pt x="166243" y="258929"/>
                    </a:lnTo>
                    <a:lnTo>
                      <a:pt x="24643" y="222235"/>
                    </a:lnTo>
                    <a:lnTo>
                      <a:pt x="0" y="277391"/>
                    </a:lnTo>
                    <a:lnTo>
                      <a:pt x="162998" y="361208"/>
                    </a:lnTo>
                    <a:cubicBezTo>
                      <a:pt x="171651" y="364994"/>
                      <a:pt x="180689" y="366925"/>
                      <a:pt x="189650" y="366925"/>
                    </a:cubicBezTo>
                    <a:close/>
                  </a:path>
                </a:pathLst>
              </a:custGeom>
              <a:solidFill>
                <a:srgbClr val="E48891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623A5625-DB58-80D3-A897-BC46FA2BB67E}"/>
                  </a:ext>
                </a:extLst>
              </p:cNvPr>
              <p:cNvSpPr/>
              <p:nvPr/>
            </p:nvSpPr>
            <p:spPr>
              <a:xfrm>
                <a:off x="5922956" y="4228223"/>
                <a:ext cx="251317" cy="430067"/>
              </a:xfrm>
              <a:custGeom>
                <a:avLst/>
                <a:gdLst>
                  <a:gd name="connsiteX0" fmla="*/ 54541 w 251317"/>
                  <a:gd name="connsiteY0" fmla="*/ 69149 h 430067"/>
                  <a:gd name="connsiteX1" fmla="*/ 3015 w 251317"/>
                  <a:gd name="connsiteY1" fmla="*/ 84677 h 430067"/>
                  <a:gd name="connsiteX2" fmla="*/ 100660 w 251317"/>
                  <a:gd name="connsiteY2" fmla="*/ 11 h 430067"/>
                  <a:gd name="connsiteX3" fmla="*/ 198150 w 251317"/>
                  <a:gd name="connsiteY3" fmla="*/ 136280 h 430067"/>
                  <a:gd name="connsiteX4" fmla="*/ 244964 w 251317"/>
                  <a:gd name="connsiteY4" fmla="*/ 412065 h 430067"/>
                  <a:gd name="connsiteX5" fmla="*/ 231445 w 251317"/>
                  <a:gd name="connsiteY5" fmla="*/ 424425 h 430067"/>
                  <a:gd name="connsiteX6" fmla="*/ 191430 w 251317"/>
                  <a:gd name="connsiteY6" fmla="*/ 430064 h 430067"/>
                  <a:gd name="connsiteX7" fmla="*/ 106531 w 251317"/>
                  <a:gd name="connsiteY7" fmla="*/ 369886 h 430067"/>
                  <a:gd name="connsiteX8" fmla="*/ 120282 w 251317"/>
                  <a:gd name="connsiteY8" fmla="*/ 108007 h 430067"/>
                  <a:gd name="connsiteX9" fmla="*/ 54541 w 251317"/>
                  <a:gd name="connsiteY9" fmla="*/ 69149 h 430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1317" h="430067">
                    <a:moveTo>
                      <a:pt x="54541" y="69149"/>
                    </a:moveTo>
                    <a:cubicBezTo>
                      <a:pt x="54541" y="69149"/>
                      <a:pt x="40405" y="85063"/>
                      <a:pt x="3015" y="84677"/>
                    </a:cubicBezTo>
                    <a:cubicBezTo>
                      <a:pt x="-7104" y="69690"/>
                      <a:pt x="4174" y="-994"/>
                      <a:pt x="100660" y="11"/>
                    </a:cubicBezTo>
                    <a:cubicBezTo>
                      <a:pt x="159216" y="4877"/>
                      <a:pt x="216613" y="41880"/>
                      <a:pt x="198150" y="136280"/>
                    </a:cubicBezTo>
                    <a:cubicBezTo>
                      <a:pt x="192511" y="244277"/>
                      <a:pt x="274242" y="317896"/>
                      <a:pt x="244964" y="412065"/>
                    </a:cubicBezTo>
                    <a:cubicBezTo>
                      <a:pt x="243033" y="418322"/>
                      <a:pt x="237780" y="422880"/>
                      <a:pt x="231445" y="424425"/>
                    </a:cubicBezTo>
                    <a:cubicBezTo>
                      <a:pt x="222098" y="426665"/>
                      <a:pt x="210279" y="429755"/>
                      <a:pt x="191430" y="430064"/>
                    </a:cubicBezTo>
                    <a:cubicBezTo>
                      <a:pt x="167559" y="430450"/>
                      <a:pt x="107149" y="393756"/>
                      <a:pt x="106531" y="369886"/>
                    </a:cubicBezTo>
                    <a:cubicBezTo>
                      <a:pt x="104523" y="290009"/>
                      <a:pt x="140135" y="130255"/>
                      <a:pt x="120282" y="108007"/>
                    </a:cubicBezTo>
                    <a:cubicBezTo>
                      <a:pt x="113484" y="90548"/>
                      <a:pt x="58945" y="121757"/>
                      <a:pt x="54541" y="69149"/>
                    </a:cubicBezTo>
                    <a:close/>
                  </a:path>
                </a:pathLst>
              </a:custGeom>
              <a:solidFill>
                <a:srgbClr val="0A3C5F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DAB886F2-2C77-4DA4-CEE2-73C45B8BF934}"/>
                  </a:ext>
                </a:extLst>
              </p:cNvPr>
              <p:cNvSpPr/>
              <p:nvPr/>
            </p:nvSpPr>
            <p:spPr>
              <a:xfrm>
                <a:off x="6038508" y="4354055"/>
                <a:ext cx="23131" cy="51718"/>
              </a:xfrm>
              <a:custGeom>
                <a:avLst/>
                <a:gdLst>
                  <a:gd name="connsiteX0" fmla="*/ 22883 w 23131"/>
                  <a:gd name="connsiteY0" fmla="*/ 26902 h 51718"/>
                  <a:gd name="connsiteX1" fmla="*/ 9210 w 23131"/>
                  <a:gd name="connsiteY1" fmla="*/ 51700 h 51718"/>
                  <a:gd name="connsiteX2" fmla="*/ 249 w 23131"/>
                  <a:gd name="connsiteY2" fmla="*/ 24817 h 51718"/>
                  <a:gd name="connsiteX3" fmla="*/ 13922 w 23131"/>
                  <a:gd name="connsiteY3" fmla="*/ 19 h 51718"/>
                  <a:gd name="connsiteX4" fmla="*/ 22883 w 23131"/>
                  <a:gd name="connsiteY4" fmla="*/ 26902 h 51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31" h="51718">
                    <a:moveTo>
                      <a:pt x="22883" y="26902"/>
                    </a:moveTo>
                    <a:cubicBezTo>
                      <a:pt x="21570" y="41194"/>
                      <a:pt x="15467" y="52240"/>
                      <a:pt x="9210" y="51700"/>
                    </a:cubicBezTo>
                    <a:cubicBezTo>
                      <a:pt x="2952" y="51159"/>
                      <a:pt x="-1065" y="39108"/>
                      <a:pt x="249" y="24817"/>
                    </a:cubicBezTo>
                    <a:cubicBezTo>
                      <a:pt x="1562" y="10525"/>
                      <a:pt x="7665" y="-522"/>
                      <a:pt x="13922" y="19"/>
                    </a:cubicBezTo>
                    <a:cubicBezTo>
                      <a:pt x="20179" y="637"/>
                      <a:pt x="24196" y="12611"/>
                      <a:pt x="22883" y="26902"/>
                    </a:cubicBezTo>
                    <a:close/>
                  </a:path>
                </a:pathLst>
              </a:custGeom>
              <a:solidFill>
                <a:srgbClr val="F4AC89"/>
              </a:solidFill>
              <a:ln w="77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defRPr/>
                </a:pPr>
                <a:endParaRPr lang="en-US">
                  <a:solidFill>
                    <a:prstClr val="black"/>
                  </a:solidFill>
                  <a:latin typeface="Segoe UI"/>
                </a:endParaRPr>
              </a:p>
            </p:txBody>
          </p:sp>
        </p:grp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DCD7A09-CC2C-8041-32C3-BDCA8E174855}"/>
                </a:ext>
              </a:extLst>
            </p:cNvPr>
            <p:cNvSpPr/>
            <p:nvPr/>
          </p:nvSpPr>
          <p:spPr>
            <a:xfrm>
              <a:off x="6088850" y="5801286"/>
              <a:ext cx="76359" cy="132659"/>
            </a:xfrm>
            <a:custGeom>
              <a:avLst/>
              <a:gdLst>
                <a:gd name="connsiteX0" fmla="*/ 74435 w 76359"/>
                <a:gd name="connsiteY0" fmla="*/ 0 h 132659"/>
                <a:gd name="connsiteX1" fmla="*/ 3055 w 76359"/>
                <a:gd name="connsiteY1" fmla="*/ 0 h 132659"/>
                <a:gd name="connsiteX2" fmla="*/ 28316 w 76359"/>
                <a:gd name="connsiteY2" fmla="*/ 131789 h 132659"/>
                <a:gd name="connsiteX3" fmla="*/ 74435 w 76359"/>
                <a:gd name="connsiteY3" fmla="*/ 63114 h 132659"/>
                <a:gd name="connsiteX4" fmla="*/ 74435 w 76359"/>
                <a:gd name="connsiteY4" fmla="*/ 0 h 132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359" h="132659">
                  <a:moveTo>
                    <a:pt x="74435" y="0"/>
                  </a:moveTo>
                  <a:cubicBezTo>
                    <a:pt x="74435" y="0"/>
                    <a:pt x="38745" y="121901"/>
                    <a:pt x="3055" y="0"/>
                  </a:cubicBezTo>
                  <a:cubicBezTo>
                    <a:pt x="1047" y="75628"/>
                    <a:pt x="-10154" y="125378"/>
                    <a:pt x="28316" y="131789"/>
                  </a:cubicBezTo>
                  <a:cubicBezTo>
                    <a:pt x="68487" y="135575"/>
                    <a:pt x="81774" y="129472"/>
                    <a:pt x="74435" y="63114"/>
                  </a:cubicBezTo>
                  <a:cubicBezTo>
                    <a:pt x="74435" y="52762"/>
                    <a:pt x="74435" y="0"/>
                    <a:pt x="74435" y="0"/>
                  </a:cubicBezTo>
                  <a:close/>
                </a:path>
              </a:pathLst>
            </a:custGeom>
            <a:solidFill>
              <a:srgbClr val="E48891"/>
            </a:solidFill>
            <a:ln w="77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  <a:latin typeface="Segoe UI"/>
              </a:endParaRPr>
            </a:p>
          </p:txBody>
        </p:sp>
      </p:grpSp>
      <p:sp>
        <p:nvSpPr>
          <p:cNvPr id="222" name="Rectangle 221">
            <a:extLst>
              <a:ext uri="{FF2B5EF4-FFF2-40B4-BE49-F238E27FC236}">
                <a16:creationId xmlns:a16="http://schemas.microsoft.com/office/drawing/2014/main" id="{B0D8A450-00FC-2682-339A-5C28BA2F58EF}"/>
              </a:ext>
            </a:extLst>
          </p:cNvPr>
          <p:cNvSpPr/>
          <p:nvPr/>
        </p:nvSpPr>
        <p:spPr>
          <a:xfrm>
            <a:off x="2231002" y="1964086"/>
            <a:ext cx="7118955" cy="219250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effectLst>
            <a:reflection blurRad="6350" stA="50000" endA="300" endPos="55500" dist="50800" dir="5400000" sy="-100000" algn="bl" rotWithShape="0"/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D9F962D5-B235-F5F4-F886-EB910E1C3722}"/>
              </a:ext>
            </a:extLst>
          </p:cNvPr>
          <p:cNvCxnSpPr>
            <a:cxnSpLocks/>
          </p:cNvCxnSpPr>
          <p:nvPr/>
        </p:nvCxnSpPr>
        <p:spPr>
          <a:xfrm>
            <a:off x="3543725" y="3294060"/>
            <a:ext cx="4176443" cy="0"/>
          </a:xfrm>
          <a:prstGeom prst="line">
            <a:avLst/>
          </a:prstGeom>
          <a:ln>
            <a:solidFill>
              <a:srgbClr val="9F2937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TextBox 224">
            <a:extLst>
              <a:ext uri="{FF2B5EF4-FFF2-40B4-BE49-F238E27FC236}">
                <a16:creationId xmlns:a16="http://schemas.microsoft.com/office/drawing/2014/main" id="{882B9E73-0EED-B8BA-9F30-B04600FC3735}"/>
              </a:ext>
            </a:extLst>
          </p:cNvPr>
          <p:cNvSpPr txBox="1"/>
          <p:nvPr/>
        </p:nvSpPr>
        <p:spPr>
          <a:xfrm>
            <a:off x="4106111" y="2524619"/>
            <a:ext cx="3614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3"/>
                </a:solidFill>
                <a:latin typeface="+mj-lt"/>
                <a:cs typeface="Calibri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215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403582-60AA-5BBC-70D2-A3237CF0268E}"/>
              </a:ext>
            </a:extLst>
          </p:cNvPr>
          <p:cNvSpPr txBox="1"/>
          <p:nvPr/>
        </p:nvSpPr>
        <p:spPr>
          <a:xfrm>
            <a:off x="473122" y="1583140"/>
            <a:ext cx="1124575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600" b="1" dirty="0"/>
              <a:t>An automated examination system which perform online exams by instructors and students to being automatically corrected based on </a:t>
            </a:r>
            <a:r>
              <a:rPr lang="en-US" sz="2600" b="1" dirty="0">
                <a:latin typeface="+mj-lt"/>
              </a:rPr>
              <a:t>questions bank and their model answers.</a:t>
            </a:r>
          </a:p>
          <a:p>
            <a:endParaRPr lang="en-US" sz="2400" dirty="0">
              <a:latin typeface="+mj-lt"/>
            </a:endParaRP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600" b="1" dirty="0">
                <a:effectLst/>
                <a:ea typeface="Calibri" panose="020F0502020204030204" pitchFamily="34" charset="0"/>
              </a:rPr>
              <a:t>The examination system includes main entities which are the following</a:t>
            </a:r>
          </a:p>
          <a:p>
            <a:pPr marL="1257300" lvl="2" indent="-342900">
              <a:buFont typeface="Symbol" panose="05050102010706020507" pitchFamily="18" charset="2"/>
              <a:buChar char=""/>
            </a:pPr>
            <a:r>
              <a:rPr lang="en-US" sz="2600" dirty="0">
                <a:effectLst/>
                <a:ea typeface="Calibri" panose="020F0502020204030204" pitchFamily="34" charset="0"/>
              </a:rPr>
              <a:t>Student</a:t>
            </a:r>
          </a:p>
          <a:p>
            <a:pPr marL="1257300" lvl="2" indent="-342900">
              <a:buFont typeface="Symbol" panose="05050102010706020507" pitchFamily="18" charset="2"/>
              <a:buChar char=""/>
            </a:pPr>
            <a:r>
              <a:rPr lang="en-US" sz="2600" dirty="0">
                <a:effectLst/>
                <a:ea typeface="Calibri" panose="020F0502020204030204" pitchFamily="34" charset="0"/>
              </a:rPr>
              <a:t>Department </a:t>
            </a:r>
          </a:p>
          <a:p>
            <a:pPr marL="1257300" lvl="2" indent="-342900">
              <a:buFont typeface="Symbol" panose="05050102010706020507" pitchFamily="18" charset="2"/>
              <a:buChar char=""/>
            </a:pPr>
            <a:r>
              <a:rPr lang="en-US" sz="2600" dirty="0">
                <a:ea typeface="Calibri" panose="020F0502020204030204" pitchFamily="34" charset="0"/>
              </a:rPr>
              <a:t>Branch</a:t>
            </a:r>
            <a:endParaRPr lang="en-US" sz="2600" dirty="0">
              <a:effectLst/>
              <a:ea typeface="Calibri" panose="020F0502020204030204" pitchFamily="34" charset="0"/>
            </a:endParaRPr>
          </a:p>
          <a:p>
            <a:pPr marL="1257300" lvl="2" indent="-342900">
              <a:buFont typeface="Symbol" panose="05050102010706020507" pitchFamily="18" charset="2"/>
              <a:buChar char=""/>
            </a:pPr>
            <a:r>
              <a:rPr lang="en-US" sz="2600" dirty="0">
                <a:ea typeface="Calibri" panose="020F0502020204030204" pitchFamily="34" charset="0"/>
              </a:rPr>
              <a:t>I</a:t>
            </a:r>
            <a:r>
              <a:rPr lang="en-US" sz="2600" dirty="0">
                <a:effectLst/>
                <a:ea typeface="Calibri" panose="020F0502020204030204" pitchFamily="34" charset="0"/>
              </a:rPr>
              <a:t>nstructor </a:t>
            </a:r>
          </a:p>
          <a:p>
            <a:pPr marL="1257300" lvl="2" indent="-342900">
              <a:buFont typeface="Symbol" panose="05050102010706020507" pitchFamily="18" charset="2"/>
              <a:buChar char=""/>
            </a:pPr>
            <a:r>
              <a:rPr lang="en-US" sz="2600" dirty="0">
                <a:ea typeface="Calibri" panose="020F0502020204030204" pitchFamily="34" charset="0"/>
              </a:rPr>
              <a:t>C</a:t>
            </a:r>
            <a:r>
              <a:rPr lang="en-US" sz="2600" dirty="0">
                <a:effectLst/>
                <a:ea typeface="Calibri" panose="020F0502020204030204" pitchFamily="34" charset="0"/>
              </a:rPr>
              <a:t>ourse</a:t>
            </a:r>
          </a:p>
          <a:p>
            <a:pPr marL="1257300" lvl="2" indent="-342900">
              <a:buFont typeface="Symbol" panose="05050102010706020507" pitchFamily="18" charset="2"/>
              <a:buChar char=""/>
            </a:pPr>
            <a:r>
              <a:rPr lang="en-US" sz="2600" dirty="0">
                <a:ea typeface="Calibri" panose="020F0502020204030204" pitchFamily="34" charset="0"/>
              </a:rPr>
              <a:t>Exam</a:t>
            </a:r>
            <a:r>
              <a:rPr lang="en-US" sz="2600" dirty="0">
                <a:effectLst/>
                <a:ea typeface="Calibri" panose="020F0502020204030204" pitchFamily="34" charset="0"/>
              </a:rPr>
              <a:t> </a:t>
            </a:r>
          </a:p>
          <a:p>
            <a:pPr marL="1257300" lvl="2" indent="-342900">
              <a:buFont typeface="Symbol" panose="05050102010706020507" pitchFamily="18" charset="2"/>
              <a:buChar char=""/>
            </a:pPr>
            <a:r>
              <a:rPr lang="en-US" sz="2600" dirty="0">
                <a:effectLst/>
                <a:ea typeface="Calibri" panose="020F0502020204030204" pitchFamily="34" charset="0"/>
              </a:rPr>
              <a:t>Questions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A9E37301-32FE-88B6-36FB-EE98D908E2D2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890CD85F-1F89-C63D-9D45-86F9DDCE2805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F73C7F20-E624-4A97-6BDC-CFFB8BA50A2C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Business Scenario </a:t>
            </a:r>
          </a:p>
        </p:txBody>
      </p:sp>
    </p:spTree>
    <p:extLst>
      <p:ext uri="{BB962C8B-B14F-4D97-AF65-F5344CB8AC3E}">
        <p14:creationId xmlns:p14="http://schemas.microsoft.com/office/powerpoint/2010/main" val="2533755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4DC3E8DC-CC63-A0F8-D394-015CC7010D2F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31EC78C-2596-5169-0E31-7B2785BBB7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79" y="1276535"/>
            <a:ext cx="10682350" cy="52313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E6EE977E-B5A0-CD3A-1731-DCC8A8ACC6FF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40D46F46-DC7E-FC67-C70E-6A9160738E1A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ERD</a:t>
            </a:r>
          </a:p>
        </p:txBody>
      </p:sp>
    </p:spTree>
    <p:extLst>
      <p:ext uri="{BB962C8B-B14F-4D97-AF65-F5344CB8AC3E}">
        <p14:creationId xmlns:p14="http://schemas.microsoft.com/office/powerpoint/2010/main" val="311798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B7CD795D-485B-AC68-49EE-3EFF8DEF44BB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FFAC22C-8A0B-E59B-98DD-53E9E0AECB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01" y="1433798"/>
            <a:ext cx="10686197" cy="5023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5FB28FED-C85A-FA18-6108-93FA0F8E1B51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C46BBC34-F79A-3F05-C998-809A2F0282CE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Mapping</a:t>
            </a:r>
          </a:p>
        </p:txBody>
      </p:sp>
    </p:spTree>
    <p:extLst>
      <p:ext uri="{BB962C8B-B14F-4D97-AF65-F5344CB8AC3E}">
        <p14:creationId xmlns:p14="http://schemas.microsoft.com/office/powerpoint/2010/main" val="422488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8DC1A8AF-1ED3-A011-004E-CD2086CC7194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A18C0445-F915-CE47-7CC9-AD7069DCE8F7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C2DE125A-F11D-AB46-350A-12A86B8D96AE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Database </a:t>
            </a:r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BCD39F99-22AE-1904-E40A-3C8EE3A134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819" y="1154733"/>
            <a:ext cx="10466362" cy="55090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70394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CB6A4DC9-97E1-E15B-F8EF-8B6972ED106B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8D1502-509A-DF12-E2F0-2556039B5E39}"/>
              </a:ext>
            </a:extLst>
          </p:cNvPr>
          <p:cNvSpPr txBox="1"/>
          <p:nvPr/>
        </p:nvSpPr>
        <p:spPr>
          <a:xfrm>
            <a:off x="-11513" y="1185664"/>
            <a:ext cx="609372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"/>
              <a:tabLst/>
              <a:defRPr/>
            </a:pPr>
            <a:r>
              <a:rPr lang="en-US" sz="26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Basic procedures</a:t>
            </a:r>
            <a:endParaRPr kumimoji="0" lang="en-US" sz="2600" b="0" i="0" strike="noStrike" kern="1200" cap="none" spc="0" normalizeH="0" baseline="0" noProof="0" dirty="0">
              <a:ln>
                <a:noFill/>
              </a:ln>
              <a:solidFill>
                <a:srgbClr val="5C1D14"/>
              </a:solidFill>
              <a:effectLst/>
              <a:uLnTx/>
              <a:uFillTx/>
              <a:latin typeface="Arial"/>
              <a:ea typeface="Calibri" panose="020F0502020204030204" pitchFamily="34" charset="0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6D9A2BCB-A48E-2361-87D3-039275549229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Top Corners Rounded 19">
            <a:extLst>
              <a:ext uri="{FF2B5EF4-FFF2-40B4-BE49-F238E27FC236}">
                <a16:creationId xmlns:a16="http://schemas.microsoft.com/office/drawing/2014/main" id="{92EFC75A-BBA3-ABD0-C67A-C1468EB282C2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Stored Procedures </a:t>
            </a:r>
          </a:p>
        </p:txBody>
      </p:sp>
      <p:pic>
        <p:nvPicPr>
          <p:cNvPr id="6" name="Picture 5" descr="Text, application&#10;&#10;Description automatically generated">
            <a:extLst>
              <a:ext uri="{FF2B5EF4-FFF2-40B4-BE49-F238E27FC236}">
                <a16:creationId xmlns:a16="http://schemas.microsoft.com/office/drawing/2014/main" id="{B11E9C0C-D411-B094-AA15-D54FF73BDE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46" y="1678106"/>
            <a:ext cx="11324492" cy="49493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69413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CB6A4DC9-97E1-E15B-F8EF-8B6972ED106B}"/>
              </a:ext>
            </a:extLst>
          </p:cNvPr>
          <p:cNvSpPr/>
          <p:nvPr/>
        </p:nvSpPr>
        <p:spPr>
          <a:xfrm flipH="1">
            <a:off x="10112990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8D1502-509A-DF12-E2F0-2556039B5E39}"/>
              </a:ext>
            </a:extLst>
          </p:cNvPr>
          <p:cNvSpPr txBox="1"/>
          <p:nvPr/>
        </p:nvSpPr>
        <p:spPr>
          <a:xfrm>
            <a:off x="-11513" y="1185664"/>
            <a:ext cx="609372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"/>
              <a:tabLst/>
              <a:defRPr/>
            </a:pPr>
            <a:r>
              <a:rPr lang="en-US" sz="2600" dirty="0">
                <a:solidFill>
                  <a:srgbClr val="5C1D14"/>
                </a:solidFill>
                <a:latin typeface="Arial"/>
                <a:ea typeface="Calibri" panose="020F0502020204030204" pitchFamily="34" charset="0"/>
              </a:rPr>
              <a:t>Basic procedures</a:t>
            </a:r>
            <a:endParaRPr kumimoji="0" lang="en-US" sz="2600" b="0" i="0" strike="noStrike" kern="1200" cap="none" spc="0" normalizeH="0" baseline="0" noProof="0" dirty="0">
              <a:ln>
                <a:noFill/>
              </a:ln>
              <a:solidFill>
                <a:srgbClr val="5C1D14"/>
              </a:solidFill>
              <a:effectLst/>
              <a:uLnTx/>
              <a:uFillTx/>
              <a:latin typeface="Arial"/>
              <a:ea typeface="Calibri" panose="020F0502020204030204" pitchFamily="34" charset="0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6D9A2BCB-A48E-2361-87D3-039275549229}"/>
              </a:ext>
            </a:extLst>
          </p:cNvPr>
          <p:cNvSpPr/>
          <p:nvPr/>
        </p:nvSpPr>
        <p:spPr>
          <a:xfrm rot="16200000" flipH="1">
            <a:off x="61171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Top Corners Rounded 19">
            <a:extLst>
              <a:ext uri="{FF2B5EF4-FFF2-40B4-BE49-F238E27FC236}">
                <a16:creationId xmlns:a16="http://schemas.microsoft.com/office/drawing/2014/main" id="{92EFC75A-BBA3-ABD0-C67A-C1468EB282C2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Stored Procedures </a:t>
            </a: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CE2886-0DEA-CE36-51DE-DC5DD4499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1" y="1678107"/>
            <a:ext cx="11024382" cy="49493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02413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8DC1A8AF-1ED3-A011-004E-CD2086CC7194}"/>
              </a:ext>
            </a:extLst>
          </p:cNvPr>
          <p:cNvSpPr/>
          <p:nvPr/>
        </p:nvSpPr>
        <p:spPr>
          <a:xfrm flipH="1">
            <a:off x="10112989" y="5274860"/>
            <a:ext cx="2079009" cy="1583140"/>
          </a:xfrm>
          <a:prstGeom prst="triangle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A18C0445-F915-CE47-7CC9-AD7069DCE8F7}"/>
              </a:ext>
            </a:extLst>
          </p:cNvPr>
          <p:cNvSpPr/>
          <p:nvPr/>
        </p:nvSpPr>
        <p:spPr>
          <a:xfrm rot="16200000" flipH="1">
            <a:off x="61170" y="962455"/>
            <a:ext cx="162039" cy="284378"/>
          </a:xfrm>
          <a:prstGeom prst="triangle">
            <a:avLst>
              <a:gd name="adj" fmla="val 0"/>
            </a:avLst>
          </a:prstGeom>
          <a:solidFill>
            <a:srgbClr val="460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C2DE125A-F11D-AB46-350A-12A86B8D96AE}"/>
              </a:ext>
            </a:extLst>
          </p:cNvPr>
          <p:cNvSpPr/>
          <p:nvPr/>
        </p:nvSpPr>
        <p:spPr>
          <a:xfrm rot="5400000" flipH="1">
            <a:off x="2011807" y="-1781259"/>
            <a:ext cx="793078" cy="481668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B33B37">
                  <a:shade val="30000"/>
                  <a:satMod val="115000"/>
                </a:srgbClr>
              </a:gs>
              <a:gs pos="50000">
                <a:srgbClr val="B33B37">
                  <a:shade val="67500"/>
                  <a:satMod val="115000"/>
                </a:srgbClr>
              </a:gs>
              <a:gs pos="100000">
                <a:srgbClr val="B33B37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CECB4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Generate Data </a:t>
            </a:r>
          </a:p>
        </p:txBody>
      </p:sp>
      <p:pic>
        <p:nvPicPr>
          <p:cNvPr id="1028" name="Picture 4" descr="SQL Data Generator">
            <a:extLst>
              <a:ext uri="{FF2B5EF4-FFF2-40B4-BE49-F238E27FC236}">
                <a16:creationId xmlns:a16="http://schemas.microsoft.com/office/drawing/2014/main" id="{7BD1BBB0-E98D-B533-37A2-5F997162F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9270" y="2869809"/>
            <a:ext cx="1533525" cy="17543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EA1822-410B-B929-2DFC-BE38BBCBFA94}"/>
              </a:ext>
            </a:extLst>
          </p:cNvPr>
          <p:cNvSpPr txBox="1"/>
          <p:nvPr/>
        </p:nvSpPr>
        <p:spPr>
          <a:xfrm>
            <a:off x="8640561" y="4813195"/>
            <a:ext cx="21469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B33B37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Red Gate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4890F0B7-00F9-F361-4D34-BEE70A894C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69" y="2586037"/>
            <a:ext cx="3148137" cy="22548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0483CBE4-0330-F7A8-4E61-8F3DA3A10F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689" y="2357437"/>
            <a:ext cx="2371902" cy="2552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FCE27D6B-6D4D-27DC-6A6E-C2042DDB8B27}"/>
              </a:ext>
            </a:extLst>
          </p:cNvPr>
          <p:cNvSpPr/>
          <p:nvPr/>
        </p:nvSpPr>
        <p:spPr>
          <a:xfrm>
            <a:off x="3799790" y="3579825"/>
            <a:ext cx="1016899" cy="2672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1F96E08-6C99-3375-FC9B-D0BDBB7C46E7}"/>
              </a:ext>
            </a:extLst>
          </p:cNvPr>
          <p:cNvSpPr/>
          <p:nvPr/>
        </p:nvSpPr>
        <p:spPr>
          <a:xfrm>
            <a:off x="7315200" y="3579825"/>
            <a:ext cx="1016899" cy="2672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821161-94F4-9ED1-DD85-EC40FBD05456}"/>
              </a:ext>
            </a:extLst>
          </p:cNvPr>
          <p:cNvSpPr txBox="1"/>
          <p:nvPr/>
        </p:nvSpPr>
        <p:spPr>
          <a:xfrm>
            <a:off x="870273" y="4813194"/>
            <a:ext cx="21469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B33B37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Faker Function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DA29C7-EF4B-9B08-51F6-C45A34A171A4}"/>
              </a:ext>
            </a:extLst>
          </p:cNvPr>
          <p:cNvSpPr txBox="1"/>
          <p:nvPr/>
        </p:nvSpPr>
        <p:spPr>
          <a:xfrm>
            <a:off x="5022523" y="4864252"/>
            <a:ext cx="21469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B33B37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Web Scrapping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5995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 animBg="1"/>
      <p:bldP spid="6" grpId="0" animBg="1"/>
      <p:bldP spid="9" grpId="0"/>
      <p:bldP spid="10" grpId="0"/>
    </p:bldLst>
  </p:timing>
</p:sld>
</file>

<file path=ppt/theme/theme1.xml><?xml version="1.0" encoding="utf-8"?>
<a:theme xmlns:a="http://schemas.openxmlformats.org/drawingml/2006/main" name="Revolution - History Lesson">
  <a:themeElements>
    <a:clrScheme name="Simple Light">
      <a:dk1>
        <a:srgbClr val="5C1D14"/>
      </a:dk1>
      <a:lt1>
        <a:srgbClr val="FFFFFF"/>
      </a:lt1>
      <a:dk2>
        <a:srgbClr val="595959"/>
      </a:dk2>
      <a:lt2>
        <a:srgbClr val="EEEEEE"/>
      </a:lt2>
      <a:accent1>
        <a:srgbClr val="C9403B"/>
      </a:accent1>
      <a:accent2>
        <a:srgbClr val="5C1D14"/>
      </a:accent2>
      <a:accent3>
        <a:srgbClr val="FCECB4"/>
      </a:accent3>
      <a:accent4>
        <a:srgbClr val="B32A25"/>
      </a:accent4>
      <a:accent5>
        <a:srgbClr val="350C07"/>
      </a:accent5>
      <a:accent6>
        <a:srgbClr val="C5B680"/>
      </a:accent6>
      <a:hlink>
        <a:srgbClr val="C940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5928</TotalTime>
  <Words>252</Words>
  <Application>Microsoft Office PowerPoint</Application>
  <PresentationFormat>Widescreen</PresentationFormat>
  <Paragraphs>68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9" baseType="lpstr">
      <vt:lpstr>Arial</vt:lpstr>
      <vt:lpstr>Calibri</vt:lpstr>
      <vt:lpstr>Fira Sans Extra Condensed Medium</vt:lpstr>
      <vt:lpstr>Hind Vadodara</vt:lpstr>
      <vt:lpstr>Hind Vadodara Light</vt:lpstr>
      <vt:lpstr>Hind Vadodara Medium</vt:lpstr>
      <vt:lpstr>Jockey One</vt:lpstr>
      <vt:lpstr>Oswald Medium</vt:lpstr>
      <vt:lpstr>Roboto Slab Light</vt:lpstr>
      <vt:lpstr>Segoe UI</vt:lpstr>
      <vt:lpstr>Symbol</vt:lpstr>
      <vt:lpstr>Wingdings</vt:lpstr>
      <vt:lpstr>Revolution - History Lesson</vt:lpstr>
      <vt:lpstr>Power BI Developer  Masoura Branch       Feb.2023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Examination System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Nbmn</dc:title>
  <dc:creator>Yasmeen Mohamed Shamakh</dc:creator>
  <cp:lastModifiedBy>Yasmeen Mohamed Shamakh</cp:lastModifiedBy>
  <cp:revision>103</cp:revision>
  <dcterms:created xsi:type="dcterms:W3CDTF">2023-02-08T15:58:28Z</dcterms:created>
  <dcterms:modified xsi:type="dcterms:W3CDTF">2023-03-08T01:04:46Z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2023-02-12T18:17:44Z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a9eb8629-f4ef-4d41-8ecd-fffb9f7f434b</vt:lpwstr>
  </property>
  <property fmtid="{D5CDD505-2E9C-101B-9397-08002B2CF9AE}" pid="7" name="MSIP_Label_defa4170-0d19-0005-0004-bc88714345d2_ActionId">
    <vt:lpwstr>8e94eb1f-1a28-41c4-b7bd-8f0f7eb47c32</vt:lpwstr>
  </property>
  <property fmtid="{D5CDD505-2E9C-101B-9397-08002B2CF9AE}" pid="8" name="MSIP_Label_defa4170-0d19-0005-0004-bc88714345d2_ContentBits">
    <vt:lpwstr>0</vt:lpwstr>
  </property>
</Properties>
</file>

<file path=docProps/thumbnail.jpeg>
</file>